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ink/ink1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9.xml" ContentType="application/inkml+xml"/>
  <Override PartName="/ppt/ink/ink10.xml" ContentType="application/inkml+xml"/>
  <Override PartName="/ppt/ink/ink7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8.xml" ContentType="application/inkml+xml"/>
  <Override PartName="/ppt/ink/ink5.xml" ContentType="application/inkml+xml"/>
  <Override PartName="/ppt/ink/ink6.xml" ContentType="application/inkml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53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8T15:52:08.3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8967 3026 1344 0,'-5'17'76'16,"0"-17"48"-16,0 0 38 0,0 0 51 0,0 12 1 16,-2-12 15-16,1 0 34 0,2 12 45 0,-2-12 27 15,1 13 25-15,1-13-20 0,0 8-35 0,2-5-49 16,1-1-42-16,0 0-33 0,1-1-30 15,0-1-36-15,0 2-23 0,0-2 12 0,0 0-23 16,0 0 10-16,0 0 2 0,17 0-7 0,-17 0 23 16,16 0-4-16,-2 0-16 0,5 0-13 0,7 0-25 15,6 0-17-15,8-17 0 0,4 17-5 0,11 0 11 16,5-17 15-16,6 17 26 0,7-9 23 0,5 9-1 16,2-12-16-16,4 12-31 0,-1-12-30 15,2 6-17-15,-5 2 1 0,-3-1-2 0,-5 1 0 0,-6 1-1 16,-6 1-7-16,-8-1 0 0,-2 3 0 0,-8-2-2 15,-4 1 3-15,-7-1-5 0,-3 0-2 0,-8 0-32 16,-1 2-41-16,-8-1-42 0,-3 1-60 0,-2 0-46 16,-6-2-78-16,0 2-58 0,0 0-204 0,0 0-207 15,-23 0-152-15,23 0-197 0,-18 0 163 16,18 0 289-16</inkml:trace>
  <inkml:trace contextRef="#ctx0" brushRef="#br0" timeOffset="535.1464">10418 2726 887 0,'0'-5'93'0,"0"1"53"0,0-2 77 15,0 4 52-15,0-3-37 0,0 1 0 0,0 0 0 16,0 2 25-16,0 0 11 0,0-1 45 16,0 2 37-16,0-1 20 0,-7 0 8 0,7 0-46 15,0 0-76-15,0-1-49 0,0 3-19 0,-4-2 12 16,4 2 7-16,0 0-15 0,0 0-11 0,0 0-45 16,-2 0-16-16,1 0-25 0,1 0-32 0,-1 0 7 15,1 0 6-15,-2 0 18 0,1 25 30 0,-1-25 7 16,2 26 9-16,0-7 7 0,0 5-13 0,0 2-26 15,0 4-41-15,0 0-34 0,0 5-25 16,0 1-11-16,0 1 5 0,16-1-8 0,-16-1 0 0,0-2 2 16,0-2-8-16,0-4 4 0,0-3-36 15,0-4-54-15,0-4-56 0,0-3-81 0,0-3-99 16,0-4-125-16,0-1-77 0,0-3-115 0,0-2-145 16,-13 0 2-16,13 0-78 0,0 0-36 0,-11-25 180 15,11 25 110-15,0-25 214 0</inkml:trace>
  <inkml:trace contextRef="#ctx0" brushRef="#br0" timeOffset="1036.359">10420 2709 1157 0,'0'-3'42'0,"0"1"61"16,0-1 75-16,-6-1 92 0,6 1 18 0,0 1 9 15,0 2-11-15,0 0-33 0,0 0 37 0,0 0 2 16,0 0 11-16,0 0 25 0,0 0-32 0,0 0 0 16,0 0-17-16,0 17-15 0,0-17 15 0,18 0 16 15,-18 16 0-15,14-16-15 0,-14 20-56 0,24-10-65 16,-9 2-41-16,3 1-37 0,5 2-24 0,2 0-18 16,4 2-17-16,3 0-12 0,3-2-7 0,3 2-7 15,0-1 1-15,3 0-3 0,-2-2 6 0,-1 1-1 16,-1-4 2-16,-3 1-3 0,-6-2 1 15,-3 0 6-15,-1 1-9 0,-6-3 2 0,-5-1-3 16,-4 0-8-16,-2 1 8 0,-5-2 5 0,-2 2-3 16,0-2 8-16,0 3-2 0,0 0-1 0,-28 1 1 15,28 2-2-15,-30 1-7 0,10 2 5 0,-1-2-1 16,-1 4 5-16,-5-1 3 0,2 3-7 0,-1 0 7 16,-1 1-6-16,1-2 3 0,2 1-2 0,-2 2 2 15,0-1 2-15,-1-2 2 0,-1-2-7 0,1 0-4 16,-1-2 0-16,0-2-2 0,1 0 5 0,1-3-3 15,2-1-1-15,1-1 1 0,4-1 4 0,2-2 4 16,3 0 0-16,5 0-4 0,0-2-1 16,3 0-3-16,1 0-2 0,4 1 0 0,-1-3-18 15,2 3-40-15,0-3-48 0,0 0-82 0,0 0-77 16,0 0-70-16,0 0-69 0,26 0-102 0,-26 0-163 16,20-24-81-16,-20 24-88 0,24-17-75 0,-12 17 177 15,0-20 140-15,0 20 207 0</inkml:trace>
  <inkml:trace contextRef="#ctx0" brushRef="#br0" timeOffset="1662.1458">11023 2523 762 0,'0'-4'81'15,"0"1"71"-15,0 0 71 0,0 0 51 0,0 3-33 16,0-2-12-16,0 0-3 0,0 2-7 0,0 0 36 16,0 0 64-16,0 0 59 0,0 0 101 0,0 20 12 15,0-20-72-15,0 23-76 0,0-8-61 0,21 5-17 16,-21 1 2-16,0 4 18 0,0 5-35 0,18 6-39 15,-18 5 1-15,0 6-25 0,15 6-27 0,-15 6-17 16,9 5-33-16,-9-1-24 0,0 2-16 16,0-2-19-16,5-4-25 0,-5-6-14 0,0-7-8 15,3-5-1-15,2-4-2 0,-5-5-6 0,3-5-22 16,-3-5-44-16,0-3-61 0,0-4-103 0,0-4-161 16,0-3-172-16,0-3-156 0,0-5-216 0,0 0-94 15,-20 0-121-15,20-29 84 0,0 12 323 0</inkml:trace>
  <inkml:trace contextRef="#ctx0" brushRef="#br0" timeOffset="2305.7871">11140 3018 1273 0,'0'0'113'0,"0"0"82"16,0 0 73-16,0 0 60 0,0 0-56 0,0 0 6 16,0 0 9-16,0 0 31 0,0 12 27 15,0-12-11-15,0 0-15 0,0 0-45 0,0 0-36 0,0 0-52 16,22 0-45-16,-5 0-24 0,6 0-22 16,7 0-10-16,6 0-8 0,8 0 1 0,7-16-12 15,7 16 12-15,10-14 19 0,8 14-7 0,11-20 12 16,6 8-22-16,7 0-22 0,8-1-17 0,0-2-23 15,6 0 1-15,1-1 8 0,0 2 9 0,-5 0 5 16,-2 0-3-16,-5 3-18 0,-3 1-7 0,-4 1-10 16,-8 2-2-16,-10 1 2 0,-3 2 1 0,-8 1-2 15,-9 2-5-15,-7 1 4 0,-5 0-10 0,-8 0 4 16,-7 0 8-16,-8 0-6 0,-5 0 9 0,-5 0-2 16,-4 16-14-16,-5-16-6 0,-2 0-61 0,-2 0-87 15,0 0-87-15,0 0-127 0,0 0-260 0,-21 0-265 16,21 0-298-16,-17 0-18 0,17-21 320 15</inkml:trace>
  <inkml:trace contextRef="#ctx0" brushRef="#br0" timeOffset="3522.8657">10371 3275 367 0,'0'0'6'0,"0"-3"14"16,0 1 1-16,0 0 14 0,0 1-6 0,0-3 4 15,0 1 13-15,0 1 19 0,0-3 27 0,0 3 10 16,0-1 6-16,0 1-6 0,0 1 0 16,0 1 2-16,0-1-2 0,0-1 2 0,0 2 10 15,0 0 10-15,10 0 4 0,-10-1 4 0,0 1-16 16,0 0-6-16,0 0 10 0,0 0 4 0,0 0 9 16,0 0-1-16,0 0 30 0,0 0 38 0,0 0 28 15,0 0 24-15,0 0-31 0,0 17-47 0,0-17-14 16,0 0-27-16,0 12 5 0,0-12 13 0,0 12-19 15,0-12-22-15,0 15-11 0,0-3-34 0,0-1-14 16,0 0-6-16,0 4-20 0,0-1-5 0,0 0-1 16,0-1-19-16,0 1 5 0,0-2 12 15,0 2-26-15,0-2 19 0,12-1-54 0,-12 1-113 16,0-3-164-16,0 2-211 0,0-1-143 0,0 0-188 16,-22-2 28-16,22-1 100 0,-17 2 186 0</inkml:trace>
  <inkml:trace contextRef="#ctx0" brushRef="#br0" timeOffset="4699.8918">9558 9643 834 0,'0'0'72'0,"-2"0"80"0,2 0 77 15,-2 0 71-15,2 0-10 0,0 0-36 0,-2-16-17 16,1 16 3-16,1 0-18 0,-2 0 26 0,2-8 14 16,0 8-7-16,0 0 25 0,0-6-13 0,0 6-35 15,0 0-30-15,0-3-12 0,0 3-16 16,24-3-12-16,-24 3 2 0,24-2-35 0,-7 1-17 16,2 0 2-16,3-1-18 0,5-2-10 0,4 0 2 15,6-2-14-15,6 0-3 0,4-3 4 0,8-2-16 16,6 1-12-16,5-1 18 0,8 1 25 0,2-2 7 15,2 0 9-15,0-1-31 0,2 1-29 0,-3-2-7 16,-2 1-14-16,-3 2 5 0,-6 2-3 0,-4 3-8 16,-5 4 2-16,-6 2-6 0,-7 0-13 0,-4 0 3 15,-5 0-5-15,-6 25 0 0,-5-25-2 0,-3 0 3 16,-6 21-7-16,-3-21 7 0,1 0 8 16,-8 13-11-16,1-13 9 0,-2 0-13 0,-3 0-1 15,-1 0-18-15,0 0-58 0,0 0-90 0,0 0-122 16,0 0-99-16,0 0-121 0,0 0-215 0,-16 0-123 15,16-18-278-15,0 18 10 0,0-15 309 0,0 15 241 16</inkml:trace>
  <inkml:trace contextRef="#ctx0" brushRef="#br0" timeOffset="5249.7152">11181 8895 514 0,'0'-11'15'0,"-2"1"48"0,1-2 36 15,1 1 77-15,0 0 46 0,0-1 22 0,0 3 43 16,0-1-16-16,0 0-8 0,0 1-4 0,0 0-23 15,0 1 32-15,0 3 50 0,0-2 16 0,0 4 22 16,0-1-41-16,0 3-55 0,0 1-53 16,0 0-45-16,0 0-20 0,0 0 22 0,0 0 37 0,0 25 31 15,0-9 55-15,0 4 15 0,0 6 3 16,0 6 9-16,0 7-10 0,0 8-31 0,0 5-15 16,0 6-35-16,0 7-66 0,0 5-56 0,0 0-53 15,0 0-37-15,0 0-11 0,0-6 0 0,0-2 0 0,0-8 0 16,0-6 0-16,20-7 0 0,-20-5 0 15,0-5 0-15,23-6 0 0,-23-2 0 0,16-5 0 16,-16-6-22-16,16-2-98 0,-16-3-129 0,10-4-170 16,-10-3-210-16,8 0-69 0,-8 0-151 0,8-32-100 15,-8 32 16-15,0-34-140 0,4 13 171 0,-2-1 221 16,-2 2 218-16</inkml:trace>
  <inkml:trace contextRef="#ctx0" brushRef="#br0" timeOffset="5941.6418">11283 9339 1061 0,'0'-7'42'15,"-2"3"45"-15,0 0 40 0,-1-1 41 0,3 1 12 16,-5 1 3-16,1 1 0 0,1 0 5 0,-2 1-8 16,0 1-5-16,1-1-1 0,-3 1-10 15,1 0 37-15,1 0 60 0,3 0 52 0,-2 0 42 16,3 0-13-16,1 0-45 0,-2 0-25 0,2 0 1 16,0 0-1-16,0 0-1 0,0 0-28 0,0 0-59 15,0 0-68-15,0 0-54 0,16 0-44 0,-16-23-16 16,18 23-3-16,-6-27 0 0,4 8 2 0,0-3 0 15,1-2 4-15,2-2-9 0,0-3-17 0,3-1-12 16,0-1-23-16,-1 0-6 0,1 2 20 0,-2-1 7 16,0 2 14-16,-1 3 15 0,-5 3-4 15,0 4 7-15,-4 3 9 0,-4 5-8 0,-1 3 5 16,-3 1 0-16,-1 3-2 0,-1 3-2 0,0 0 1 16,0 0-4-16,0 0-3 0,0 26 11 0,0-26 5 15,-19 29 9-15,19-11 6 0,0 4 21 0,0 5 18 16,0 0 11-16,0 2 20 0,27 6-9 0,-27 0 11 15,29 2-8-15,-8 3-18 0,-3 2-17 0,4 0-25 16,-3 0-8-16,0 1-5 0,0-2 3 0,0-2-5 16,-3-4-1-16,-3-2-2 0,1-4-6 0,-1-2-1 15,-3-3-7-15,-1-4 6 0,-1-3-4 0,-3-1-5 16,1-3 8-16,-3 1-5 0,-2-2 2 0,-1-4 4 16,0 1-2-16,0-2-6 0,0-2 8 0,0 1 1 15,-24-2-3-15,24 1 9 0,-15-3-2 0,15-2-12 16,-18 0 6-16,18 0 2 0,-25 0-7 0,11 0 8 15,-3-17-8-15,-1 17 2 0,0-22 2 0,-4 6-1 16,-1-1 9-16,-5-3-6 0,-1 1 3 16,-4 0 2-16,1-1-7 0,-3 1-5 0,-2 2-1 15,1 1-1-15,1 3 1 0,2 2 5 0,2 2 0 16,4 1-1-16,6 2-2 0,2 4 5 0,6 2-1 16,2-2 3-16,4 1-1 0,4 0 0 15,1-2-18-15,2 1-31 0,0-2-76 0,0-1-131 0,0-2-140 16,23 0-138-16,-23-3-244 0,28 2-128 0,-11-3-225 15,3 2-29-15,2-1 324 0</inkml:trace>
  <inkml:trace contextRef="#ctx0" brushRef="#br0" timeOffset="6641.9046">11614 9379 1163 0,'0'0'94'0,"11"0"98"0,-11 0 63 16,0 0 57-16,0 0-40 0,10 0-41 0,-2 0 16 15,1 0 12-15,5 0 14 0,1 0 4 0,8 0-40 16,3 0 3-16,3 0-11 0,9 0-31 0,6 0-12 16,7 0-56-16,6 0-31 0,4 0-6 0,8 0-11 15,9 0 5-15,8-26-11 0,8 26-14 16,4-22-10-16,4 22-7 0,3-24-9 0,2 10 7 16,3 2-12-16,-5 0 0 0,1 2-10 0,-5 0-13 15,0-2 6-15,-5 2-6 0,-6 1 3 0,-4-2-7 16,-7 2 5-16,-10 0-16 0,-10 2 11 0,-9 2-3 15,-10 2 5-15,-9 1 3 0,-8-1-9 0,-8 3 0 16,-5 0-8-16,-4 0 8 0,-6 0 5 0,0 0 5 16,0 0-1-16,0 21-4 0,-24-21-5 15,24 0-8-15,-19 16-11 0,19-16-54 0,0 0-85 16,-17 9-200-16,17-9-298 0,0 0-207 0,0 0-231 16,0 0 50-16,0 0 309 0</inkml:trace>
  <inkml:trace contextRef="#ctx0" brushRef="#br0" timeOffset="7973.6885">13878 9272 736 0,'0'0'50'0,"-8"0"65"0,8 0 71 0,0 0 79 16,0-14 18-16,0 14-11 0,0 0-10 0,0 0-24 16,0-11-13-16,0 11 20 0,0 0 24 0,0 0 34 15,0-8 28-15,0 8-20 0,0 0-4 0,0 0-39 16,0-4-58-16,0 4-14 0,0 0-63 0,0 0-18 16,0 0-13-16,0 0-2 0,0 0 27 0,0 0 15 15,0 16 32-15,0-16 18 0,0 23 4 0,0-5 0 16,0 4-6-16,0 8-29 0,0 5-4 15,0 6-6-15,0 8 7 0,0 7 3 0,20 5-4 16,-20 4-15-16,16 0-22 0,-2 2-10 0,-1 0-42 16,2-2-24-16,1-2-21 0,2-5-23 0,0-2 0 15,0-1 0-15,-3-9 0 0,0 0 0 0,-2-3 0 16,-1-5 0-16,-1-3 0 0,-3-4 0 0,-1-3 0 16,0-5 0-16,-1-1 0 0,-3-5 0 0,1-5 0 15,-1-2 0-15,-2-3 0 0,0-2 0 0,-1-5 0 16,0 0 0-16,0 0 0 0,0 0 0 0,0 0 0 15,0 0 0-15,0-17 0 0,0 17 0 0,0 0 0 16,0-22 0-16,0 22 0 0,0-15 0 0,0 15 0 16,0-12 0-16,0 12 0 0,0 0 0 15,14-12 0-15,-14 12 0 0,13 0 0 0,-13 0 0 16,18 0 0-16,-7 0 0 0,7-4 0 0,2 4 0 16,3 0 0-16,6 0 0 0,0 0 0 0,5 0 0 15,3 0 0-15,2 14 0 0,-1-14 0 0,1 0 0 16,-1 15 0-16,-2-15 0 0,0 0 0 0,-7 13 0 15,0-13 0-15,-7 9 0 0,-3-9 0 0,-5 8 0 16,-6-8 0-16,-3 6 0 0,-3-1 0 0,-2 0 0 16,0 2 0-16,-23 0 0 0,23 0 0 15,-38 5 0-15,9 0 0 0,-7 1 0 0,-2 3 0 16,-7 1 0-16,-4 3 0 0,-3 0 0 0,0 1 0 16,5 0 0-16,2 0 0 0,7 0 0 0,4-4 0 15,7 0 0-15,5-2 0 0,8-1 0 0,4-3 0 0,4-1 0 16,6-2 0-16,0-1 0 0,0-2 0 15,27-3 0-15,-27-2 0 0,40 0 0 0,-13 0 0 16,3 0 0-16,1 0 0 0,-1-26 0 0,1 26 0 16,0-17 0-16,0 17 0 0,-3-17 0 0,-3 17 0 15,-3-13 0-15,-4 13 0 0,0 0 0 0,-7-10 0 16,-3 10 0-16,-4 0 0 0,-4 0 0 0,0 0 0 16,0 0 0-16,-23 20 0 0,23-20 0 0,-23 19 0 15,23-19 0-15,-29 22 0 0,29-9 0 0,-25 0 0 16,25 4 0-16,-17 2 0 0,17 2 0 15,-12 5 0-15,12 3 0 0,0 0 0 0,0 6 0 0,0 4 0 16,0 1 0-16,0 6 0 0,27 1 0 16,-27 6 0-16,27 4 0 0,-8 0 0 0,-2 5 0 15,3 4 0-15,-1-2 0 0,2 2 0 0,-2 0 0 16,3-7 0-16,-2 1 0 0,1-3 0 0,-2 0 0 16,-2-5 0-16,1-3 0 0,-2-3 0 15,-1-3 0-15,-6-1 0 0,3-4 0 0,-4-3 0 0,0 0 0 16,-2-3 0-16,-2-3 0 0,3-3 0 15,-2-2 0-15,-1-1 0 0,-1-4-96 0,0-5-144 0,-2-4-184 16,1-2-285-16,-2-5-235 0,0-3-269 0,0 0-277 16,0-21 151-16,0 21 331 0</inkml:trace>
  <inkml:trace contextRef="#ctx0" brushRef="#br0" timeOffset="9605.7993">13382 2842 690 0,'0'-9'100'0,"0"1"78"0,0 3 71 16,9-1 82-16,-9 0-40 0,7 0-20 0,-7 0-13 16,0 1-32-16,0-1-13 0,0 1 36 0,0 1 37 15,0 0 25-15,0 2 21 0,0-1-66 0,0 2-50 16,0-1-32-16,0 2-40 0,0 0 2 0,0 0-23 16,0 0-11-16,0 0 6 0,0 0-6 0,0 0 44 15,0 0 20-15,0 0 29 0,0 16 32 0,0-16-26 16,0 18-22-16,0-6-38 0,16 5-26 15,-16 4-22-15,11 4-11 0,-11 4-17 16,18 6-16-16,-9 6-10 0,3 4-9 0,-1 8 9 0,4 3-4 16,1 5-9-16,-5 2-3 0,5 4-12 0,-5-1-13 15,3-2 9-15,-1 0 0 0,1-4 3 0,-5 0 20 16,2-6-4-16,2-3-3 0,-4-2-3 0,0-6 2 16,-2 0 36-16,2-4 16 0,-2 0 7 15,-3-6-16-15,3-3-42 0,2-2-12 0,-5-4-9 0,1-2 2 16,-1-3 3-16,0-5-5 0,-1-2 5 0,-1-3-3 15,-2-1 3-15,2-3-3 0,-2-1-7 16,0-1-3-16,0-3-4 0,0 1 0 0,0 0 0 0,0-1 0 16,0 0 0-16,0 0 0 0,0 0 0 15,0 0 0-15,0 0 0 0,0 0 0 0,0 0 0 16,0 0 0-16,0 0 0 0,0-11 0 0,0 11 0 16,0 0 0-16,0 0 0 0,0 0 0 0,25 0 0 15,-25 0 0-15,27 0 0 0,-8 0 0 0,0 0 0 16,4 0 0-16,2 0 0 0,0 0 0 0,4 15 0 15,0-15 0-15,-2 0 0 0,4 20 0 0,-3-20 0 16,0 14 0-16,-5-14 0 0,2 10 0 0,-5-10 0 16,-7 0 0-16,-2 8 0 0,-3-8 0 15,-4 4 0-15,-4-4 0 0,0 0 0 0,0 5 0 16,0-3 0-16,-23 1 0 0,23 1 0 0,-35 0 0 16,10 3 0-16,-2 2 0 0,-5-1 0 0,-4 4 0 15,0-1 0-15,-1 4 0 0,-3 0 0 0,2 0 0 16,1 2 0-16,3-1 0 0,5 1 0 0,2 0 0 15,4-4 0-15,6 1 0 0,5-3 0 0,5 0 0 16,3 1 0-16,4-5 0 0,0 0 0 0,0-2 0 16,20-2 0-16,-20-3 0 0,39 0 0 0,-16 0 0 15,4 0 0-15,3 0-1 0,3-21-32 0,0 21-32 16,0-17-29-16,-3 17-18 0,-1-16 12 0,-3 16 19 16,-3 0 17-16,-1-14 11 0,-5 14 20 0,-4 0 12 15,-5 0 14-15,1 0 0 0,-6 0 2 0,-3 0 4 16,0 0 5-16,0 21 15 0,0-21 8 0,-20 18 6 15,20-18 10-15,-21 21 3 0,21-21 1 16,-25 24-2-16,25-12-5 0,-24-1-4 0,24 0-6 16,-18 4-1-16,18-2-4 0,-13 1-7 0,13 2 19 15,0 1 25-15,-8 3-9 0,8 4 1 0,0-1-25 16,0 2-29-16,0 4 0 0,23 3 0 0,-23 2 0 16,20 4 0-16,-20-1 0 0,20 4 0 0,-20 2 0 15,23 3 0-15,-11 2 0 0,1-1 0 0,-2-1 0 16,1 1 0-16,-1 0 0 0,3-2 0 0,-4-3 0 15,1-1 0-15,-1 0 0 0,1-3 0 0,-2-1 0 16,-1-3 0-16,4-3 0 0,-5-1 0 0,-1-2 0 16,2-3 0-16,-2-3 0 0,-1-1 0 15,-1-1 0-15,0-5 0 0,-2-3 0 0,1 0 0 16,-2-3 0-16,1-3 0 0,-2-2 0 0,0-1 0 16,0-2 0-16,0 0 0 0,0-1 0 0,2 0 0 15,-2 2 0-15,0-2 0 0,2 0 0 0,-2 0 0 16,2 0 0-16,-2 0-38 0,2 0-49 0,-2 0-50 15,2 0-66-15,-2 0-45 0,0 0-58 0,0 0-110 16,0 0-98-16,0 0-85 0,0 0-218 0,0-19-74 16,-20 19-165-16,20-19-30 0,0 19 248 0,-18-25 234 15</inkml:trace>
  <inkml:trace contextRef="#ctx0" brushRef="#br0" timeOffset="15848.0635">9046 3041 315 0,'0'0'-8'15,"0"0"10"-15,0 0 1 0,0 0-14 0,0 0 11 16,0 0-4-16,0 0 4 0,0 0 16 0,0 0-5 16,0 0-3-16,0 0 8 0,0 0 9 0,0 0 2 15,0 0 17-15,0 14 3 0,0-14 35 0,0 0-1 16,0 0-12-16,0 0 4 0,0 0-56 0,0 0 18 16,0 0-2-16,0 0-44 0,0 0 27 0,0 0-27 15,0 0-5-15,0 0 27 0,0 0-15 0,0 0 20 16,-17 0-10-16,17 0-6 0,0 0-12 0,0 16-27 15,0-16 10-15,0 0-11 0,0 0 28 16,0 13 24-16,0-13 6 0,0 0 40 0,0 0 23 16,0 0 51-16,0 0 45 0,0 0 16 0,0 0-17 15,0 0-6-15,0 0-5 0,0 0-18 16,0 0-1-16,0 0-30 0,0 0-20 0,0 0-7 0,0 0-12 16,-16 0-9-16,16 0-16 0,0 0-12 0,0 0 13 15,0 0 18-15,0 0 24 0,0 0 21 0,0 0 15 16,0 0 28-16,0 0 23 0,0 0 12 0,0 0 0 15,0 12-23-15,0-12-2 0,0 0-14 0,0 0-19 16,0 0-19-16,0 0-15 0,0 0-9 0,0 0-6 16,-22 0-6-16,22 0-40 0,0 0 0 0,-20 0-3 15,20 16 12-15,-18-16 20 0,18 0-8 16,-18 0 25-16,10 15 5 0,0-15-10 0,-3 0 9 16,-1 0-27-16,2 0-20 0,-3 0 17 0,0 0-5 15,-3 0-7-15,0 0-6 0,-2 0-22 0,0 0-3 16,-3 0-1-16,0 0-7 0,-1 0-4 0,-1 0 2 15,1 0 3-15,-1 0 23 0,2 0 5 0,-1 0 12 16,1 0 5-16,0 0-9 0,-1 0 0 16,1 0-17-16,0 0-12 0,-1 0-3 0,-1 0-8 15,-1 0-1-15,-3 0 4 0,-1 0-7 0,3 18 1 16,-2-18-2-16,-2 0 0 0,1 0-1 0,2 14 6 16,-2-14-4-16,4 0-7 0,-1 10 2 0,-2-10-8 15,4 0 4-15,-2 12 8 0,3-12 0 0,2 7 2 16,-1-2 2-16,2 0-12 0,2-3 4 0,-2 3 5 15,3-4-3-15,0 2 4 0,0 0 4 0,0-2-11 16,-1-1-1-16,2 0 1 0,-1 0-3 0,0 0 6 16,-2 0 0-16,1 0 6 0,-1 0-4 0,-1 0-3 15,2 0 3-15,-2 0-4 0,-2 0 2 0,4 15-7 16,-1-15-2-16,3 0 5 0,1 0-5 0,2 0 12 16,0 0 3-16,2 9-8 0,1-9 5 0,-1 0-7 15,0 0 4-15,1 0-4 0,0 0 1 0,-2 0 8 16,1 0-10-16,1 0 12 0,-1 0-7 0,2 0-5 15,1 0 7-15,0 0-7 0,1 0 5 0,0 0 6 16,1 0-4-16,1-15 5 0,2 15 3 16,-2 0-7-16,0 0 3 0,2 0-5 0,-2 0-9 15,4 0 15-15,-2 0 3 0,0 0 7 0,1 0 14 16,1 0-11-16,0-5 5 0,0 5-2 16,0 0-2-16,0 0 4 0,0 0-16 0,0 0-7 0,0 0-1 15,0 0-1-15,0 0 6 0,0 0-2 0,0 0-1 16,0 0-12-16,0 0 9 0,0 0-1 0,0 0 1 15,0 0 4-15,0 0-3 0,0 0 0 0,0 0 5 16,0 0 5-16,0 0 2 0,0 17 8 0,13-17-10 16,-13 14 20-16,0-14 4 0,0 20 5 15,10-8 7-15,-10 2-4 0,10 1-1 0,-3 2 3 16,2 4 16-16,-1 1-3 0,0 3 18 0,3 4 24 16,-2 1 12-16,3 2 23 0,0 3 14 0,-2 3 9 15,1 0-25-15,2 4-37 0,0 1-42 0,1 1-45 16,0 2-9-16,-2 3 0 0,1 1 0 0,0 1 0 15,0-4 0-15,-3 3 0 0,0-1 0 0,-2-2 0 16,-1-2 0-16,0-2 0 0,3-2 0 0,-3-2 0 16,1-4 0-16,2-1 0 0,-3-3 0 15,3-4 0-15,-2-2 0 0,0-5 0 0,0 1 0 16,1-4 0-16,-2 0 0 0,-1-5 0 0,0-1 0 16,-3-2 0-16,1-3 0 0,-1 2 0 0,-2-4 0 15,0 1 0-15,0-2 0 0,-1 1 0 0,0 0 0 16,0-1 0-16,0 0 0 0,0 0 0 0,0 0 0 15,0 0 0-15,0-2 0 0,0 0 0 0,0 0 0 16,0-1 0-16,0 0 0 0,0 0 0 0,0 0 0 16,0 0 0-16,0 0 0 0,0 0 0 0,0 0 0 15,0 0 0-15,0 0 0 0,0 0 0 0,0 0 0 16,-11 0 0-16,11 0 0 0,0 0 0 0,0 0 0 16,0 0 0-16,0 0 0 0,0 0 0 0,0 0 0 15,0 0 0-15,0 0 0 0,0 0 0 0,-7 0 0 16,7 0 0-16,-7 0 0 0,3 0 0 0,-4 0 0 15,1 0 0-15,0 0 0 0,-4 0 0 0,0 0 0 16,-2 0 0-16,1 0 0 0,0 0 0 16,-2 0 0-16,-1 0 0 0,-3 0 0 0,3 16 0 15,-3-16 0-15,1 12 0 0,3-12 0 0,-3 17 0 16,4-17 0-16,0 19 0 0,-2-8 0 0,2 2 0 16,-1 3 0-16,0-2 0 0,0 0 0 0,1 2 0 15,-1 1 0-15,2 0 0 0,0 4 0 16,-2 1 0-16,1 1 0 0,2-1 0 0,0 5 0 0,1-1 0 15,0 0 0-15,3 2 0 0,1-2 0 0,3 0 0 16,0 1 0-16,3-1 0 0,0-1 0 16,0-1 0-16,20 1 0 0,-20-2 0 0,31 1 0 0,-10-2 0 15,6-2 0-15,0 1 0 0,3-2 0 16,5 0 0-16,2-1 0 0,1-4 0 0,2 1 0 16,1-2 0-16,-1-2 0 0,3-1 0 0,-3-1 0 15,-2-3 0-15,1 0 0 0,-4-5 0 0,-1-1 0 16,-3 0 0-16,0 0 0 0,-1 0 0 0,-3-18 0 15,-1 18 0-15,-4-22-3 0,1 22-15 0,-2-26-9 16,-1 9-18-16,-3 0-20 0,0 0-12 0,0-3-2 16,-3 2 7-16,0-2 21 0,-1-1 11 0,-3-1 1 15,-1 0 10-15,-2 0-2 0,-1-3 17 16,-4 2 8-16,0-1 0 0,0 0-2 0,-2-1 4 16,0 1 4-16,0 0-3 0,0 0 3 0,0-3-3 15,-24 1 1-15,24 1 8 0,-18-1 2 0,18 2-1 16,-22-1-4-16,10-1-4 0,0 2-3 0,-1-1 3 15,-3 1 6-15,0 2-9 0,-1-4 7 0,0 1 1 16,0 1-9-16,-3 2 7 0,0-2-4 0,-1 2-2 16,-3 1 4-16,0 0 0 0,-1 2 3 0,1 3 4 15,-2 2-3-15,2 6 2 0,-1 0 0 0,1 5 4 16,0 3 12-16,-3 0 13 0,2 21 13 0,-3-21 2 16,-1 36-11-16,-2-12-13 0,1 3-12 0,1 2-6 15,2 5-6-15,4-3 1 0,4 3-3 0,2-2-7 16,6-4 0-16,4-1-33 0,3-2-57 0,3-4-91 15,1-4-109-15,0 0-173 0,0-5-124 0,25-2-159 16,-25-3-215-16,30-2-69 0,-12-2-116 16,4-3 131-16,0 0 330 0</inkml:trace>
  <inkml:trace contextRef="#ctx0" brushRef="#br0" timeOffset="16470.1241">7758 5109 1368 0,'0'0'102'0,"0"0"102"0,0 0 62 15,0 0 75-15,0 0-25 0,0 0 36 0,0 0 85 16,0 0 31-16,0 0 29 0,0 0-83 0,0 0-64 15,0 0-33-15,0 0-23 0,0 0 17 0,0 0-6 16,0 0-18-16,0 0-36 0,0 0-58 0,0 0-62 16,0 0-45-16,0 0-32 0,0 0 0 0,0-20-7 15,0 20-7-15,0-14-16 0,0 14-13 0,0-20-8 16,0 9-2-16,0-1-1 0,0 0 0 0,19-4-3 16,-19 3-1-16,18-3-2 0,-18 2 7 0,23-2 4 15,-23 5-5-15,20-1 1 0,-8 3-1 0,-3 3-8 16,0 1 6-16,1 4 3 0,-1 1-10 0,-1 0 8 15,0 0-2-15,0 24 1 0,0-24-1 0,1 26 5 16,0-10-2-16,1 1-4 0,0 2 6 16,-1-2-3-16,4 0 2 0,-2-1 2 0,2-1-7 15,-1 0 4-15,3-3-1 0,-2 0 1 0,2-6 2 16,0 1-9-16,-1-3-8 0,2-4-4 0,-1 0-11 16,1 0-17-16,-2 0-19 0,1-29-33 0,-3 29-12 15,1-32-7-15,-3 13-14 0,-1-1 0 16,-2-2-20-16,-3-1-16 0,-2 1-10 0,-2 0-32 0,0 3-32 15,0 2-19-15,0 2-57 0,-21 4-113 0,21 5-147 16,-16 6-104-16,16 0-208 0,-15 0 9 16,15 0 122-16,0 0 169 0</inkml:trace>
  <inkml:trace contextRef="#ctx0" brushRef="#br0" timeOffset="18066.0108">7921 5392 1331 0,'0'-1'64'16,"0"-2"77"-16,0 3 74 0,0 0 74 0,0-3-2 15,0 1-31-15,0 1-6 0,0 0-10 0,0 1-22 16,0 0-10-16,0 0 14 0,0 0 20 0,0 0 31 16,0 26 15-16,22-26-39 0,-22 31-66 0,0-10-17 15,21 4-48-15,-21 9 0 0,23 2 8 16,-8 8-38-16,1 7 11 0,1 3-27 0,2 6-16 0,1 5 0 15,2 0 13-15,-2 3 39 0,1 0 61 0,0 2 30 16,-2-8-15-16,2 0-37 0,-2-3-62 0,-1-5-16 16,-2-2 0-16,-2-3-1 0,1-7-8 15,-3-3-19-15,0-1-11 0,-2-4-8 0,-1-4-2 16,0-2-6-16,0-4-5 0,-3-2-5 0,1-3-1 16,-1-5 1-16,1-3-2 0,-4-4-8 0,3-1 3 15,0-3 4-15,1-3 0 0,3 3 6 0,2-3 0 16,-1 0-13-16,2 0 10 0,4 0-6 0,3 0 5 15,1 0 8-15,3 0 1 0,0 0 26 0,2 0 12 16,5 0 10-16,2 0 13 0,1 0 5 0,2 0 8 16,2 0 16-16,2 0-12 0,2 0-10 0,1 0-16 15,4 0-2-15,0-19-1 0,4 19-16 0,4 0-12 16,-3-20-24-16,6 20-9 0,2-14 0 0,2 14 0 16,0-15 0-16,2 15 0 0,-1-14 0 0,-2 6 0 15,3 2 0-15,-4 0 0 0,-3 0 0 0,1 0 0 16,-1 1 0-16,-1 0 0 0,0-2 0 15,-1 2 0-15,1 1 0 0,2-4 0 0,0 2 0 16,2-2 0-16,0 1 0 0,1-3 0 0,0 1 0 16,6-1 0-16,-2 0 0 0,1 1 0 0,2-2 0 15,1 0 0-15,1 1 0 0,1 2 0 0,2-2 0 16,0 1 0-16,1 2 0 0,-2-1 0 0,-2-1 0 16,1 2 0-16,0-1 0 0,-2 1 0 0,-3 0 0 15,0-3 0-15,-5 3 0 0,2-4 0 16,-5 3 0-16,1 0 0 0,-1-1 0 0,-2 1 0 0,-1 4 0 15,-1-1 0-15,-1 0 0 0,-3 2 0 0,4-4 0 16,-5 2 0-16,1 1 0 0,2-3 0 0,-3 1 0 16,0-1 0-16,3-1 0 0,-7 1 0 15,7 0 0-15,-6-2 0 0,2 1 0 0,-3 1 0 16,0-2 0-16,-1-1 0 0,0 2 0 0,-2-1 0 16,-1 0 0-16,-3 1 0 0,0-1 0 0,-4 2 0 15,2-1 0-15,0 3 0 0,-4-2 0 0,1 2 0 16,1 2 0-16,-1-1 0 0,-1-1 0 0,-1 0 0 15,3 2 0-15,-3-2 0 0,1-1 0 16,-3 1 0-16,0 0 0 0,1 0 0 0,-1 0 0 0,0 0 0 16,-2 0 0-16,0 1 0 0,2-1 0 0,-2 3 0 15,-2-1 0-15,-1 1 0 0,-1 1 0 16,0 1 0-16,-4-2 0 0,0 1 0 0,-1 1 0 16,-3 0 0-16,2 0 0 0,-2 0 0 0,1 0 0 15,-1 0 0-15,-1 0 0 0,2 0 0 0,-3 0 0 16,2-17 0-16,-2 17 0 0,0 0 0 0,-2-14 0 15,0 14 0-15,0-9 0 0,-4 9 0 0,4-8 0 16,-4 8 0-16,-1-9 0 0,-3 9 0 0,3 0 0 16,-3 0 0-16,-1 0 0 0,5 0 0 0,-5 0 0 15,2 0 0-15,-1 0 0 0,3 0 0 0,-1 0 0 16,2 0 0-16,2 0-6 0,-2 0-11 0,3 0-8 16,-2 0-7-16,3 0-4 0,-3 0 3 0,2 0-1 15,-3-16 5-15,1 16 10 0,-3 0 4 0,2 0 13 16,-2-13 2-16,-1 13-1 0,0 0 7 0,1 0-4 15,-1-7 1-15,-4 7-5 0,4 0 4 16,-2 0-3-16,1 0 0 0,-3 0 5 0,0-5-3 16,0 5-1-16,0 0 3 0,0 0-5 0,0 0 3 15,0 0 6-15,0 0 1 0,0 0 5 0,0 0-2 16,0-3 1-16,0 3 1 0,-15 0 13 0,15 0 7 16,0-2-2-16,0 0-2 0,0 1-15 15,0-2-4-15,0-2-3 0,0 1-10 0,0 2 10 0,0-3-8 16,0 1 1-16,0-1 8 0,0 1-11 0,0-1 3 15,0 1-7-15,0 0-2 0,0-2 2 0,0-1 0 16,0 2 7-16,0-2-1 0,0 0 0 16,0-3-2-16,0 1-4 0,-16-1 6 0,16 0 3 0,0 0 1 15,-14-1 1-15,14 1-7 0,0-2 2 16,-9 5 0-16,9-1 0 0,0 2-5 0,-8 0-5 16,8 1-9-16,-2 3-43 0,-2 0-58 0,2-2-71 15,-2 2-91-15,2 0-92 0,-2 0-128 0,-1-1-62 16,0 2-127-16,1-2-175 0,-1-1-57 0,1 0-190 15,2 0 72-15,-3-1 314 0</inkml:trace>
  <inkml:trace contextRef="#ctx0" brushRef="#br0" timeOffset="19303.1482">11499 6513 556 0,'0'0'33'0,"0"-5"48"15,0 5 52-15,0-5 76 0,0 2 20 0,0-1-5 16,0 1-10-16,0-4-47 0,0 0-21 0,0 2-10 15,0-3-4-15,0 1 11 0,0-2 3 16,0 1 12-16,0 3-21 0,0 0 4 0,0 1-14 16,0 4-31-16,0 0 12 0,0 0-11 0,0 0 30 15,0 0 44-15,0 0 17 0,0 0-7 0,0 0 18 16,0 0 0-16,0 0-14 0,0 0 11 0,0 0-44 16,0 0-18-16,0 0-4 0,0 0 8 15,0 0 10-15,0 0-20 0,0 0 5 0,0 0-14 0,0 12-32 16,0-12-9-16,0 0-25 0,0 0 3 0,0 10 21 15,0-3 5-15,0 2 0 0,0 1-13 16,0 2-2-16,0 3 6 0,0 2-2 0,0 0-14 16,0 4-4-16,0-1-2 0,20 1 1 0,-20-1 3 0,18 2-13 15,-18-1-19-15,18-1 1 0,-18 2-7 16,16-5-1-16,-16 2 6 0,13-2-9 0,-13-3-1 16,9 1-1-16,-9-3-5 0,0-2-1 0,3-1-9 15,-3 1 4-15,0-3-4 0,0 0 1 0,0-2 7 16,0 1-3-16,-23 0-3 0,23 0 4 0,-31 1-4 15,11 1 5-15,-3 0-2 0,0-2-3 0,-1 2 8 16,0 0-10-16,1-3 8 0,1 1 0 0,0-2-6 16,5 2 0-16,1-2 2 0,3 0 2 15,1-2-4-15,4 2 0 0,1-2 8 0,4 0-5 16,3-2 3-16,0 0 2 0,0 0-6 0,34 0 1 16,-13-19-3-16,6 19 3 0,6-20-12 0,5 20 0 15,4-30-7-15,3 16-6 0,3-1-6 0,-2-1-5 16,2 2 2-16,0 1 4 0,-3 1 10 15,0 2 9-15,-1 2 7 0,-5 0 0 0,-3 3 5 0,-6 0-2 16,-6 3 2-16,-4-1-1 0,-6 3 0 0,-6 0-3 16,-3 0-1-16,-5 0-3 0,0 0 4 0,0 0 4 15,0 0-3-15,-20 0 4 0,20 0-7 0,0 0-20 16,-21 17-28-16,21-17-44 0,0 0-52 0,0 0-77 16,0 0-81-16,0 0-47 0,0 7-95 0,0-7-160 15,0 0-93-15,0 6-161 0,0-6-94 0,0 6 110 16,0-3 162-16,-20 2 250 0</inkml:trace>
  <inkml:trace contextRef="#ctx0" brushRef="#br0" timeOffset="19702.1208">11654 7070 1630 0,'0'0'79'0,"0"0"84"0,0 0 79 15,0 0 91-15,0 0 18 0,0 0 77 16,15 16 59-16,-15-16 1 0,0 0-47 0,18 0-109 0,-18 0-85 16,19 17-41-16,-8-17 6 0,4 0-26 15,3 0-27-15,1 0-44 0,-1 8-38 0,0-8-28 16,0 0-25-16,4 0-17 0,-1 0-9 0,-4 0-9 16,1 0-32-16,0-17-32 0,-2 17-76 0,0 0-68 15,-5 0-26-15,-4-12-35 0,0 12-44 0,-3 0-80 16,-4 0-112-16,0 0-61 0,0 0 12 0,-22 0-47 15,22 0 22-15,-27 18 39 0,27-18 26 0,-32 20 206 16</inkml:trace>
  <inkml:trace contextRef="#ctx0" brushRef="#br0" timeOffset="19845.3269">11797 7362 2361 0,'0'4'101'15,"23"-3"96"-15,-23 2 145 0,25-3 134 0,-7 0 0 0,5 0-39 16,-1 0-106-16,3 0-109 0,-1-19-111 0,3 19-63 15,-2 0-69-15,-2-17-130 0,-3 17-185 16,-4 0-225-16,-5-12-188 0,-3 12-239 0,-3 0 45 16,-5 0 231-16</inkml:trace>
  <inkml:trace contextRef="#ctx0" brushRef="#br0" timeOffset="21859.3589">9652 9627 589 0,'-1'0'20'0,"0"0"30"0,1 0 19 16,-2 0 24-16,2 0 4 0,0 0 5 0,0 0 9 15,0 0-5-15,0 0 12 0,0-17-4 16,0 17-16-16,0 0 16 0,0 0-11 0,0-15-16 15,13 15 8-15,-13 0-6 0,0 0-8 0,0 0-3 16,0 0 30-16,0 0 28 0,0 0 18 0,0 0 54 16,0 0 11-16,-17 0-11 0,17 18 10 0,0-18-21 15,0 0-31-15,-16 11-12 0,16-11-16 0,0 0-7 16,0 0-8-16,-9 0-9 0,9 0-3 0,0 0-24 16,-5 0-16-16,5 0-17 0,-8 0-22 0,4 0-4 15,-3 0-21-15,-2 0 4 0,-1 0 0 0,-3 0-9 16,-1 0 35-16,-2 0-5 0,-3 0 11 0,0 19 13 15,-3-19-20-15,-2 0 0 16,-3 17-1-16,2-17-5 0,-5 15-4 0,-2-5 14 0,-2-1-19 16,-2-1-6-16,-2 1 6 0,1 0-12 0,0-1 0 15,-2 0 1-15,1-1-5 0,-1-1-10 0,1 2 9 16,1-4-5-16,0 2 4 0,-3-1-9 0,0 0 1 16,-1 1 0-16,-2 0 9 0,0-2 0 15,-2 3-4-15,1-1-1 0,1-1-9 0,1 2 19 0,3-2-9 16,4 0 4-16,2 0-9 0,2 1 9 0,6-3 10 15,1 1 5-15,6-1 16 0,2-1 12 0,3-1 23 16,3 1 5-16,4 0-2 0,3-2-25 16,0 0-23-16,2 0-10 0,0 0-4 0,1 0 3 15,0 0-5-15,0 0 2 0,0 0-6 0,0 0 0 16,0 0 5-16,0 0-16 0,0 0 6 0,0 0 0 16,0 0-1-16,0 0 5 0,0 0 9 0,0 0 3 15,0 0 4-15,0 17 12 0,0-17 7 0,0 0-8 16,0 17 11-16,0-17 24 0,0 20 15 0,0-8 22 15,0 5-1-15,0 0-8 0,24 3 5 0,-24 3 0 16,19 9 12-16,-19-1-4 0,30 8-13 0,-13 4-3 16,-1 6-5-16,2 7-13 0,-3 2-22 0,0 4-17 15,0-1 7-15,0 2 41 0,0-3 57 16,0-2 26-16,-1-4-8 0,1-4-33 0,0-4-46 16,2-2-36-16,-3 0-14 0,1-4-17 0,-5 1-11 15,0-2 0-15,-2-2 0 0,0-2 0 0,0-4 0 16,-1-2 0-16,0-3 0 0,-1-2 0 15,-1-3 0-15,1-8 0 0,0 2 0 0,-2-6 0 0,-1-1 0 16,-1-2 0-16,1-3 0 0,-3 0 0 0,1-3 0 16,-1 0 0-16,0 0 0 0,0 0 0 0,0 0 0 15,0 0 0-15,0 0 0 0,0 0 0 0,0 0 0 16,0 0 0-16,0 0 0 0,0 0 0 0,0 0 0 16,0 0 0-16,0 0 0 0,0 0 0 15,0 0 0-15,0 0 0 0,0 0 0 0,0 0 0 0,0 0 0 16,0 0 0-16,0 0 0 0,0 0 0 15,0 0 0-15,0 0 0 0,-13 0 0 0,13 0 0 16,0 0 0-16,0 0 0 0,0 0 0 0,-10 0 0 16,10 0 0-16,-8 0 0 0,2 0 0 0,-1-14 0 15,-2 14 0-15,0 0 0 0,-1 0 0 0,0 0 0 16,1 0 0-16,-1 0 0 0,-2 0 0 16,3 0 0-16,-3 0 0 0,-1 0 0 0,0 0 0 0,1 0 0 15,0 21 0-15,-1-21 0 0,0 19 0 16,1-7 0-16,-3 0 0 0,2 2 0 0,-2 1 0 0,-1 3 0 15,-1 3 0-15,3-1 0 0,1 1 0 16,1 2 0-16,2 1 0 0,1 2 0 0,2 2 0 16,2-3 0-16,3 4 0 0,0 0 0 0,2 0 0 15,0 3 0-15,0-1 0 0,0 2 0 0,34-1 0 16,-12 2 0-16,-1-4 0 0,5-1 0 0,4-3 0 16,2 1 0-16,2-2 0 0,2-4 0 0,2-4 0 15,-4-1 0-15,3-3 0 0,-2 0 0 0,0-2 0 16,-1-5 0-16,-2-2 0 0,0-4 0 0,-1 0 0 15,-2 0 0-15,-1 0 0 0,-1-28 0 0,-1 28 0 16,-3-25-36-16,0 10-35 0,-2-2-42 0,-2 1-37 16,-2-2 13-16,-2-2 21 15,-1 1 24-15,-2-2 22 0,-2-3 11 0,2 2 1 0,-4 0 15 16,-3 0 18-16,1 0 6 0,-2 1 13 0,-2 0 9 16,-2 3-7-16,0-2 6 0,0 1 5 0,0 0-7 15,0 0 2-15,0-1 0 0,-18 0-5 0,18-1 4 16,0-2-1-16,-24 1 0 0,24-3 0 0,-21 1-2 15,8-1 0-15,-1-3 1 0,-2 2-3 0,0-2 3 16,-1 3 5-16,-2-1-7 0,0 4 2 0,-1-1-1 16,0 2-2-16,-1 5 11 0,-1 2 4 0,1 1-3 15,-1 4 8-15,-2 1-1 0,-1 4 6 0,-1 1 17 16,-2 3-5-16,-1 0 7 0,-1 0 5 0,-3 23-3 16,-1-23 18-16,2 28-2 0,0-9-8 0,1-1 0 15,3 5-12-15,-1-1-11 0,2 0-1 0,5 1-11 16,5-1-10-16,1 1-3 0,6-2 0 15,4-2-7-15,2 1-13 0,4-4-42 0,0 1-61 16,0-5-81-16,29 0-155 0,-29-4-178 0,32 0-149 16,-14-6-231-16,0 2-151 0,4-4-132 0,3 0 53 15,-2 0 314-15</inkml:trace>
  <inkml:trace contextRef="#ctx0" brushRef="#br0" timeOffset="22426.4907">8602 11718 1653 0,'0'0'116'0,"16"0"74"15,-16 0 93-15,0 0 77 0,0 0 9 16,0 0 85-16,0 0 14 0,0 0 28 0,0 0-74 16,0 0-115-16,0 0-34 0,0 0-40 0,0 0 22 15,0 0 0-15,0 0-29 0,0 0-50 0,0 0-49 16,0 0-31-16,0 0-30 0,0-15-12 0,0 15-20 15,-16 0-12-15,16-14-13 0,0 14-3 0,0-18-9 16,0 7 0-16,0-2-1 0,0 1 3 0,0-2 0 16,17 1-1-16,-17-1 3 0,0 2-2 0,20 2-2 15,-20-1 1-15,14 3-1 0,-14 3-1 0,15 0 7 16,-15 2-6-16,10 3 3 0,-5 0 4 0,-1 0-2 16,0 0 4-16,0 0-8 0,2 0-2 0,-2 23 4 15,1-23-2-15,1 19 4 0,1-19 0 0,1 22-3 16,0-11 3-16,3 2 1 0,2-1 5 0,-2-1-5 15,2-1 3-15,1-2-2 0,1 1-3 0,0-4 0 16,1-5-1-16,0 3 2 0,-3-3-1 16,2 0 1-16,1 0-7 0,-1 0-7 0,-2-25-14 15,1 25-19-15,-4-24-25 0,-1 10-18 0,0-2-22 16,-3-2-19-16,-1 0-40 0,-3-2-59 0,-2-1-47 16,0 0-46-16,0 1-70 0,0 2-146 15,0 2-99-15,0 1-103 0,-16 5-53 0,16 2 30 16,0 4 68-16,0 4 186 0</inkml:trace>
  <inkml:trace contextRef="#ctx0" brushRef="#br0" timeOffset="23844.3574">8718 12185 1073 0,'19'-2'96'0,"-19"0"57"16,0 0 92-16,14-1 68 0,-14 2-26 0,0 1 24 15,14 0-23-15,-14 0 7 0,8 0 26 0,-8 0 12 16,10 16 10-16,-4-16-27 0,0 22-24 0,0-6-56 16,2 5-35-16,0 4 2 0,2 5-11 0,0 6-11 15,3 6-31-15,0 8-60 0,1 4-38 0,3 9-28 16,2 6-15-16,0 4 9 0,0 2-21 15,1 3 4-15,-1-4 6 0,0-4 32 0,1-2 31 16,-1-9 38-16,1-9 30 0,-1-3-7 0,-1-9-15 16,1-1-27-16,-1-6-26 0,0-4-1 0,-1-4 0 15,-1-2 1-15,0-4 3 0,0-3-25 0,1-5-13 16,0-4-16-16,-1-2-5 0,0-3 6 0,2 0-7 16,1 0 3-16,4 0 4 0,2 0-11 0,2-24 6 15,6 24-2-15,2-15-6 0,6 15 1 0,5-15 3 16,2 15 5-16,4-15 1 0,3 15 17 0,6-14 11 15,1 5 12-15,5 2 4 0,4 1-1 0,-2-1 4 16,1 4 3-16,0-1 6 0,-2 1-7 0,-3 3-19 16,-5 0-16-16,-4 0-3 0,-3 0 1 15,-2 0 0-15,-3 0 3 0,-1 15-3 0,2-15-6 0,-1 0 4 16,5 0-7-16,0 0-2 0,1 0-4 16,4 0-7-16,3 0 3 0,1 0-6 0,0 0 0 15,1 0 1-15,-2 0 0 0,4 0 5 0,2-17-1 16,-2 17 2-16,5-17 0 0,-3 17 8 15,2-21 5-15,1 9 11 0,0-1 20 0,0 3 9 16,-3 1-4-16,0-1-12 0,-1 3-22 0,-8 0-19 0,2 0 0 16,1 2 0-16,-5 0 0 0,1 1 0 0,-1-2 0 15,0 1 0-15,-2 0 0 0,-1-2 0 0,2-1 0 16,-1-1 0-16,0 1 0 0,0-1 0 0,-3 0 0 16,3-2 0-16,-2 1 0 0,1-1 0 0,-1 1 0 15,0 1 0-15,-2-1 0 0,1 1 0 0,-1 1 0 16,2-1 0-16,-5 1 0 0,0 3 0 0,0-2 0 15,-2 0 0-15,-2 1 0 0,-5 1 0 16,5-2 0-16,-5 1 0 0,0-1 0 0,1 2 0 16,-3-3 0-16,1-1-13 0,-1-2-17 0,-2 2-9 15,2 0 0-15,1-2 10 0,-2 0 15 16,1 1 13-16,0 0-1 0,-3 3 2 0,1-2 6 0,2 1-6 16,-4 4 2-16,-1-3-6 0,-1 2-3 0,-3 0 0 15,-3 0 6-15,1 2-1 0,-7-1 2 0,0 1-7 16,0-2-12-16,-3 1-12 0,3-2-22 0,-2-1-6 15,-2 2-4-15,2-2 12 0,3-1 13 16,0-1 12-16,0 1 2 0,0 2 7 0,-1-1 9 16,-3 2 6-16,1 0 2 0,-2 2 1 0,-1-2-1 15,-3 3 0-15,-2 1-1 0,-1-3 0 0,0 3-4 16,-2 1 3-16,-1-1 1 0,0-1 2 0,-1 1-3 16,-1-1-11-16,0 0-9 0,0 1-15 0,0-1 5 15,0-3-1-15,3 4 3 0,0-2 12 0,-1 2 2 16,2-3 6-16,1 4 8 0,0-3-3 0,0 1-5 15,2 0 2-15,-4-1 2 0,4 0 1 0,-4 1 10 16,-1 1-5-16,0-1 2 0,-2 0 2 0,0 2-6 16,-2 0 2-16,0 0 0 0,0 0-3 0,0 0 6 15,0 0 4-15,0 0-7 0,0 0 4 0,-17 0-4 16,17 0-2-16,0 0 9 0,0 0-5 16,0 0 2-16,-12 0 5 0,12 0 7 0,0 0-2 15,0 0 10-15,0 0-4 0,0 0-2 0,0 0 8 16,0 0-2-16,0 0 6 0,0 0 4 0,0 0-5 15,0 0-5-15,0 0-12 0,0-17-9 0,0 17-1 16,0 0 1-16,0 0 10 0,0-21-9 0,0 21 0 16,0-13-4-16,0 13-5 0,0-17 5 0,0 5-1 15,0 0-2-15,0-1-3 0,0-1-5 0,0 0 4 16,0-3 1-16,0 1 4 0,0 3 2 0,0-1 0 16,0 0 2-16,0 3-1 0,0 0 1 0,0 3-6 15,0 1-6-15,0 1-1 0,0 1-18 0,0-1-7 16,0 1-26-16,0 2-38 0,0-2-42 0,0 1-84 15,0 3-138-15,-19-3-140 0,19 3-172 16,-15-2-243-16,15 1-139 0,-20 2-165 0,20 0 154 16,-24 0 341-16</inkml:trace>
  <inkml:trace contextRef="#ctx0" brushRef="#br0" timeOffset="24249.8307">12196 13456 741 0,'0'26'19'0,"0"-12"1"0,11 0 7 16,-11-2 18-16,7-1-13 0,-7-2 5 0,7 0-17 16,-3-9-14-16,-2 10-19 0,1-10-45 0,1 0-1 15,-2 0-22-15,3 0 6 0,-1 0-22 0,1-21-75 16,-3 21 16-16</inkml:trace>
  <inkml:trace contextRef="#ctx0" brushRef="#br0" timeOffset="25098.4387">12225 13328 491 0,'0'-6'15'0,"0"0"-9"0,-11 1 14 0,11 1 11 16,-7-1 3-16,3 3 22 0,1 2-1 16,-3-3-5-16,-1 3-13 0,2 0 5 0,-1 0-24 15,1 0 10-15,-2-2-15 0,0 0 16 0,-1 1 23 16,3-2 3-16,0-1 21 0,1 2-40 0,0-4-17 16,-1 1-1-16,1-1 1 0,3 1-5 0,-3-2 20 15,2 2-5-15,0-2 16 0,2 2 25 16,0 0-3-16,0-1 5 0,0 2 5 0,0 2 1 0,0-1 10 15,0 1-8-15,0 2-29 0,0-2-10 16,0 2-4-16,0 0 2 0,0 0 20 0,0 0 4 16,0 0-9-16,0 0 5 0,0 0-6 0,0 0-6 15,-15 0 1-15,15 0 1 0,0 0 7 0,0 0 19 16,-10 0-2-16,10 0 12 0,0 0 3 0,0 0 8 16,0 0 18-16,0 0-20 0,0 0-26 0,-5 0-30 15,5 0-12-15,0 0 8 0,-4 0 21 0,4 0 9 16,0 0 3-16,0 0 3 0,-2 0 0 0,2 0-6 15,0 0-8-15,0 0-16 0,0 0-12 0,0 0-2 16,0 0 31-16,0 0 17 0,0 0 25 0,0 0 32 16,0 0-11-16,0 14 5 0,0-14-14 0,0 0-8 15,0 12-13-15,0-12-3 0,0 0 6 16,0 0-1-16,0 0-6 0,0 0-9 0,0 0 11 16,0 0-17-16,0 4 16 0,0-4 11 0,0 0-21 15,0 0 15-15,0 4-18 0,0-4-4 0,0 2 15 16,0 0-12-16,0 3 26 0,0 2-6 0,0-2-16 15,0 5 2-15,0 1-2 0,0 2 7 0,15 4 19 16,-15 1 5-16,17 3-10 0,-17 3-4 0,26 0-19 16,-15 2-5-16,5 0-5 0,-2 3-14 0,2 0 3 15,-1 0-10-15,1-3-8 0,-3 0 0 0,1 1-13 16,-3-2-8-16,0-2 0 0,-3-4-8 0,0-4-8 16,-1 0 3-16,-3-6-2 0,1-2 1 0,-3-2 3 15,0 0-2-15,1-5 0 0,-3 1-2 0,0-1 2 16,0 0 2-16,0 0-3 0,0 0 3 15,0 0-4-15,0 0-1 0,-17 0 2 0,17 0-8 16,0 0 3-16,-20 0 6 0,20 0-8 0,-20-11 4 16,7 11 1-16,0 0-3 0,-2 0 6 0,0 0-2 15,-3 0 2-15,0 0-2 0,-4 20-1 0,-1-20 3 16,0 19-3-16,1-19 5 0,-2 17-8 0,1-17 7 16,5 17 1-16,2-17-6 0,3 15 6 15,3-15-2-15,4 8-2 0,4-8-1 0,2 4 7 0,0-4-6 16,0 0 1-16,0 0 1 0,22 0-2 0,-22 0 4 15,29 0-2-15,-9 0-1 0,5-18 0 16,5 18-7-16,5-17 3 0,1 17 0 0,3-21-1 0,3 21 3 16,3-22 3-16,0 10-1 0,3 0-1 15,-4 2-1-15,4 0-1 0,-3 1 2 0,-2 3 4 16,-5 1-3-16,-5 1 3 0,-6 4-5 0,-6 0-5 16,-8 0 6-16,-4 0-4 0,-3 0 5 0,-3 0-3 15,-3 22-1-15,0-22-4 0,0 0-2 0,0 13-6 16,0-13-28-16,0 0-42 0,0 0-53 0,-22 11-81 15,22-11-103-15,0 0-113 0,0 0-182 0,0 0-224 16,0 0-73-16,0 0-131 0,0-16 74 16,0 16 194-16,0 0 206 0</inkml:trace>
  <inkml:trace contextRef="#ctx0" brushRef="#br0" timeOffset="25399.2802">12452 14143 1826 0,'0'0'86'0,"0"0"60"0,0 0 63 0,24 0 70 16,-24 0-8-16,19-18 48 0,-19 18 51 15,20 0 14-15,-4-10-34 0,-3 10-84 0,3-10-92 16,-1 10-73-16,2-12-44 0,0 12-20 0,1-9-26 16,-1 7-6-16,-2-1-10 0,-2 0-7 0,-2 3-35 15,-4 0-53-15,0 0-65 0,-3 0-109 0,1 0-76 16,-5 0-76-16,0 0-49 0,0 22-68 0,0-22-28 16,0 0 23-16,-23 17-27 0,23-17 177 15</inkml:trace>
  <inkml:trace contextRef="#ctx0" brushRef="#br0" timeOffset="25537.8834">12531 14351 2079 0,'33'6'76'0,"-10"-1"74"15,1-1 69-15,-1 0 128 0,8-2 22 0,-1-2-2 16,5 0-1-16,-1 0-104 0,2 0-99 0,0 0-81 16,-2 0-149-16,-1-18-184 0,-3 18-220 0,-5 0-264 15,-5 0-157-15,-2 0 14 0,-8 0 221 0</inkml:trace>
  <inkml:trace contextRef="#ctx0" brushRef="#br0" timeOffset="26722.6649">19285 2138 2332 0,'-3'0'63'0,"3"0"56"15,-2 9 38-15,1-9 74 0,1 0 23 0,0 0 41 16,-1 8 38-16,0-6-20 0,-1 1-9 15,2 1-38-15,-2 3-38 0,0 1-29 0,0 2-71 0,1 2-46 16,1-3-11-16,-3 4-5 0,2 3 4 16,0-3-8-16,0-1-18 0,1 0-16 0,0-3-20 15,0-2 6-15,0 1-10 0,0-6 0 0,0 1 4 16,0-3-5-16,0 0-13 0,0 0 2 16,18 0-20-16,-18-22-28 0,16 22 0 0,-16-24-19 15,20 7-19-15,-9-3 27 0,0 1 20 0,0-5-3 16,0 0 46-16,-1 2-11 0,-3-2-3 0,1 3 13 15,0 1 0-15,-2 3 9 0,-3 3 0 0,1 3 1 0,-2 2-5 16,1 4 5-16,-2 2-5 0,-1 3 19 16,0 0 10-16,0 0 13 0,0 20 2 0,0-20 5 15,0 26-13-15,0-9-11 0,0 0 17 0,0 3 2 16,22 0 26-16,-22 1-4 0,18-4-17 0,-18 2-13 16,25-2-23-16,-9 0-4 0,2-2 10 0,-2 1-21 15,1-4 1-15,-1 1 4 0,2-1-13 0,0-2 22 16,-8-3-14-16,-1 1 6 0,-2-4 1 0,-2 0-6 15,-4 0 10-15,-1-1-18 0,0-3 2 0,0 2 8 16,-19-1-3-16,19 2-3 0,-24 1-13 0,6-2-9 16,0 3 3-16,-4-2-1 0,1 4-1 15,-1-3 0-15,-1 1 15 0,1-1 10 0,3 0-5 16,2 0 1-16,2-3-16 0,3 2 8 0,5-3 3 16,1 0 10-16,6 0 4 0,0 0-9 0,0 4 10 15,0-3 3-15,23 0-34 0,-23 2 1 0,25-1-32 16,-25-1-51-16,27 1 8 0,-27-1-58 15,23 0-63-15,-12-1-119 0,-11 1-142 0,14-1-77 0,-14 4-42 16,0-3 32-16,0 1-49 0,7 1 62 0,-7-1 87 16,0 0 89-16,0-1 217 0</inkml:trace>
  <inkml:trace contextRef="#ctx0" brushRef="#br0" timeOffset="27138.1584">19416 2305 1118 0,'0'-5'109'0,"0"5"99"0,0 0 72 15,0 0 78-15,0 0-28 0,0 0-21 16,0 0 41-16,0 21 20 0,0-21 32 0,0 22-4 16,0-9-44-16,0 6-58 0,24 1-51 0,-24 6-8 15,21 4 0-15,-7 3 25 0,2 5-20 0,3 8-48 16,-3 6-56-16,3 8-65 0,-1 7-44 0,4 7-4 16,-1 7-16-16,0 8-3 0,-1 4 6 15,2 2-12-15,2 3 2 0,0 1 9 0,-1-2-9 16,4-1 20-16,-1-4 21 0,3-1 11 0,-1 0 19 15,1-1-9-15,0-5 6 0,-1 2-2 0,2 0 1 16,-2-4-2-16,-1 5-13 0,-1-1-3 0,3 1-6 16,-3 1 1-16,0 1-9 0,2 2-14 0,-2-2-9 15,1 2-8-15,-1-2-4 0,-2-1-4 0,-1 0 5 16,2-2-2-16,-1 0 2 0,0-4-1 0,-3-5-13 16,0-4 1-16,0-3-4 0,0-6 10 0,-1-4-3 15,0-6 0-15,-2-2-1 0,-2-5-9 0,-1-1 5 16,0 1-4-16,-4-4 1 0,2-1 12 0,-3 0-1 15,-1-2-2-15,-2-2 0 0,0 0-15 0,0-5-5 16,-2-1-7-16,-1-4-4 0,-2-1-24 0,1-4-22 16,-2-1-41-16,-1-6-46 0,0 0-33 15,0-2-74-15,0-2-48 0,0-2-50 0,0-3-162 0,0-1-184 16,0-3-164-16,-18 0-196 0,18-4 75 16,0 0 291-16</inkml:trace>
  <inkml:trace contextRef="#ctx0" brushRef="#br0" timeOffset="28086.0888">20059 4610 471 0,'7'0'19'0,"-4"0"1"15,1 0 22-15,1 0 8 0,-4 0-2 0,1 0 20 16,-2 0 6-16,0 0 32 0,0 0 17 16,0 0 18-16,-24 0 7 0,24 0 27 0,0 0 21 15,-20 0-1-15,20 0 6 0,0 0-22 0,-12 0-9 16,12 0-2-16,0 0 4 0,0 0 20 0,0 0 32 15,0 15 28-15,0-15 11 0,0 0-13 0,0 0-2 16,0 10-4-16,0-10-4 0,0 0-23 0,21 0-50 16,-21 7-31-16,22-7-24 0,-7 0-6 0,0 0 24 15,8 0 8-15,2 0 6 0,7 0 35 0,4 0 7 16,9 0 7-16,8-22 5 0,11 22-28 0,10-14-11 16,9 14-8-16,12-22 0 0,12 9 2 0,8-3-13 15,9-1-21-15,4 0-26 0,5-2-29 0,1 0-32 16,2-1-14-16,-2 2-13 0,-3 0 1 0,-3 1 2 15,-2 2-4-15,-6-2-1 0,-1 4-1 0,-2-1-1 16,-2-1 1-16,3 1 1 0,-1 0-1 16,2-1 3-16,2 2 1 0,1-1-3 0,5-2-1 15,4 1-1-15,4 1-7 0,-1-2 9 0,3-1 1 16,3-1-1-16,4-1 5 0,2 2-7 16,0-1-5-16,-3 1-1 0,-1 1 0 0,-6 1 0 0,0 2 7 15,-6 3-2-15,-8 0-3 0,-5 3 5 0,-6 1-5 16,-10 1 2-16,-5 1 8 0,-9 3-6 15,-5-3 0-15,-9 0-3 0,-5 1-5 0,-8-2-6 16,-1 1 0-16,-7-3 1 0,-2 2-8 0,-8-4 2 16,-2 2-2-16,-3-2-4 0,-3 1 10 0,-1-1 10 15,-4 0 1-15,-6 1 7 0,-1-1-1 0,-4 1-5 16,-5 0-2-16,-3 4-1 0,-8-1-4 0,-2 2 3 16,0-1 1-16,-20 1-3 0,20 1 10 0,-32 1-3 15,10-2 6-15,4 2-5 0,-3-1-13 0,1 2-54 16,3 0-74-16,1 0-105 0,4 0-159 0,1 0-151 15,0 0-84-15,4 0-197 0,1 0-60 0,0-22-42 16,6 22-113-16,0-16 210 0,0 16 229 0</inkml:trace>
  <inkml:trace contextRef="#ctx0" brushRef="#br0" timeOffset="28591.0129">26133 3810 1502 0,'-3'0'72'0,"1"0"59"0,0 0 48 15,2 0 48-15,-2 0-35 0,0 0 3 0,-1 0 22 16,0 0 25-16,1 0 53 0,2 0 54 0,-2 0 42 15,2 0 5-15,-2 0-42 0,2 0-88 0,0 0-100 16,0 0-55-16,0 0-50 0,21 0-21 16,-21 0-7-16,29 0-25 0,-10 0-2 0,-3 0-1 15,5 0-10-15,-2 0 4 0,4 0 1 16,-2 0 4-16,-4 0 14 0,2 0-20 0,-4 0 2 16,1 0 1-16,-5 0-10 0,-1 0 12 0,-6 0 2 15,0 0-6-15,-4 15 1 0,0-15 12 0,0 0-20 0,0 14 0 16,-25-14 0-16,25 17-3 0,-27-5 29 15,27 2-12-15,-29 3 10 0,14-2-1 0,-1 4 15 16,1-2 28-16,1 4-16 0,3 0 29 0,2-3 14 16,-3 0 3-16,3-1 41 0,0 0 6 0,2-2-13 15,-1-4-14-15,5-1-9 0,-1-3-15 0,2-3-3 16,-1-3 26-16,3-1 5 0,0 0-14 0,0 0-22 16,0 0-31-16,0-19-31 0,0 19-9 0,0-24-3 15,0 24-5-15,0-28 2 0,0 11 1 0,0 4-1 16,0-3-5-16,0 4-32 0,0 2-48 0,0 2-82 15,0 8-126-15,0-6-117 0,0 6-135 0,0 0-258 16,-20 0-146-16,20 22-258 0,-19-22 71 0,7 25 343 16</inkml:trace>
  <inkml:trace contextRef="#ctx0" brushRef="#br0" timeOffset="30059.166">20513 8116 1251 0,'0'0'116'0,"0"0"85"15,0 0 71-15,0 0 60 0,0 0-57 0,-13 0 13 16,13 0 45-16,0 0 34 0,0 0 41 0,0 0-22 16,-6 0-62-16,6 0-47 0,0 0-65 0,0 12-28 15,0-12 16-15,0 0 15 0,0 15 14 0,0-5-8 16,0 0-29-16,-5 3-39 0,3 3-27 0,-1-1-22 16,-2 3-23-16,-1-3-5 0,3 2-21 0,-3-3-16 15,1 1-18-15,0-2-17 0,0-4-2 0,2 1-5 16,0-5 7-16,1 1-6 0,1-3 3 0,1-3-1 15,0 0-4-15,0 0-13 0,0 0-40 16,0-21-24-16,0 21-39 0,20-29-17 0,-20 11-3 16,16-3 0-16,-16-2 8 0,14 0-7 0,-14-2 7 15,12 1 2-15,-12 1 34 0,0 2 29 16,8 2 45-16,-8 2 14 0,0 5 4 0,0 3 20 0,0 4-5 16,0 0 4-16,0 4-5 0,0 1 10 0,0 0 26 15,0 0 20-15,0 22 0 0,0-22-7 16,0 24-14-16,21-24-11 0,-21 29 5 0,16-14 2 0,-16 2-17 15,23-3 7-15,-10-1 12 0,4 0-9 0,-1 1 8 16,2 0-8-16,1 1-19 0,1-1 3 16,-1-1-8-16,-2-1 4 0,0 0 7 0,-3 0-20 15,-2-2-1-15,-3-3-3 0,-2 1 0 0,-4-4 7 16,0 0-6-16,-3-1 1 0,0 0 0 0,0-2 5 16,0 2-1-16,-28-3-5 0,28 3-14 0,-31-2-2 15,13-1-11-15,-6 1-13 0,-1-1 9 0,-2 0-11 16,0 0 11-16,1 0 20 0,0 0 3 0,3 0 7 15,-1 0 7-15,7 0-5 0,0 0-4 0,6 0 9 16,2 0-1-16,4 0-16 0,3 0-2 0,2 0-20 16,0 0-10-16,0 0-11 0,22 0-20 0,-22 0-21 15,28 0-13-15,-11 0-23 0,1 0-20 16,1 0 1-16,-1 0-31 0,-2 0-18 0,-4 0-43 16,-12 0-17-16,18 0 3 0,-18 0 32 0,9 0 56 0,-9 0 10 15,0 0 19-15,0 0 22 0,0 0 28 16,0 0 46-16,0 0 33 0,0-10 8 0,0 10 12 15,-19 0 9-15,19 0 26 0,0 0 23 0,-14 0 9 16,14 0 10-16,0 0 0 0,0 0-11 0,-11 0 14 16,11 0 4-16,0 0 12 0,0 0 25 0,-7 0 8 15,7 17 1-15,-4-17 16 0,4 20 9 0,0-8 14 16,0 5-14-16,0 1-20 0,0 4-23 0,0 5-39 16,0 5 2-16,0 4-21 0,0 3-20 0,21 9 1 15,-21 2-10-15,0 9 20 0,21 3 8 0,-21 6 9 16,19 2 34-16,-7 3 24 0,0 4 40 15,0 2 0-15,2 0-11 0,-1 3-34 0,2-2-37 0,-2-2-22 16,2 2-19-16,0 0-19 0,0-3-14 16,0-3 0-16,3-1 19 0,-2 1 41 0,0 2 14 15,1 0-4-15,-1 6-38 0,2 0-36 0,-2 4-16 16,1 2 0-16,-1 3 6 0,1 1-5 16,1 0 7-16,1 2 9 0,-1 2-5 0,2 0 3 15,0-1-1-15,-2 4-4 0,2-2 6 0,-1-1-1 0,-3-1-2 16,-1 0 2-16,-2-3 2 0,-2-5-7 15,-2-1-2-15,-4-3-3 0,0-4 2 0,-2-3 2 16,-2-3 0-16,-1-7-7 0,0-4-8 0,0-6 6 16,0-3 6-16,0-3 1 0,0-4 6 0,-17-6 3 15,17-3-7-15,0-3 2 0,0-5-4 0,0-5 0 16,0-4 1-16,-12-3-16 0,12-5-20 0,0-4-57 16,0-3-56-16,0-5-61 0,18 0-85 0,-18 0-65 15,0 0-48-15,14-22-167 0,-14 22-148 0,0-25-52 16,0 9-236-16,14 16 109 0,-14-26 192 0,8 9 170 15</inkml:trace>
  <inkml:trace contextRef="#ctx0" brushRef="#br0" timeOffset="31511.4995">21022 10843 1722 0,'0'2'93'0,"0"1"91"0,0-2 52 0,0-1 75 16,0 0-24-16,0 0 0 0,0 0 52 0,0 0 19 15,0 0 4-15,14 0-49 0,-14 0-51 0,0-14-58 16,18 14-51-16,-18 0-20 0,13 0-32 0,-4-11-22 15,0 11 7-15,2 0-20 0,-1-10-9 0,4 10 15 16,-1-7-14-16,3 3 0 0,0 1-10 0,5 0-30 16,2-1-8-16,3 1-5 0,0 2-8 15,1 0 2-15,6-1-3 0,-1 2-3 0,2-1 15 0,1 1-1 16,0 0-10-16,0 0 4 0,2 0-10 16,4 0 7-16,0 0 7 0,5 0-9 0,3 0 9 15,6 0-18-15,0 0 8 0,5 0 9 0,6-16-7 16,3 16 2-16,3 0-10 0,0-17 0 15,2 17 4-15,3-12 3 0,3 12-1 0,5-18-3 0,1 8-8 16,5-1 3-16,3 0 14 0,5 1 8 0,3-3-1 16,3-1 2-16,0 3-14 0,3-1-5 0,0 0 6 15,2 1 3-15,2-2 0 0,0 2 1 0,0 0 7 16,1 0-12-16,3 0-6 0,-1 0-21 0,4-2-22 16,-3 1 5-16,-1 0-15 0,3-2 2 0,0 0 10 15,0-1-2-15,1-2 3 0,-2 0 10 0,-3-2-4 16,0 2 5-16,-3 0 10 0,-2-1-1 0,-2 1 11 15,-1 0-5-15,-5 2-11 0,-3 0 13 16,-4 3-23-16,-2-1 7 0,-3-1-1 0,-2 2-11 16,-4 2 11-16,-7 0 6 0,-5 1 12 0,-4-1 11 15,-8 3 16-15,-5 0-11 0,-8 2 5 0,-2 0 6 16,-6-1-27-16,-9 2-11 0,-4 2-10 0,-8 2-5 16,-3-4 10-16,-5 4 26 0,-3-1 6 15,-6 1 11-15,0 0-1 0,0 0 6 0,0 0 16 0,0 0 5 16,0 0 21-16,-22 0 0 0,22 0 1 15,-14 0 6-15,14 0-2 0,-16 0 30 0,16 0 2 16,-13 0 1-16,13 0 11 0,-16 0-17 0,9 0 5 16,-1-12-13-16,1 12-9 0,-2 0-13 0,2 0-5 15,-2-6 11-15,3 6-14 0,-2 0-2 0,4-6-8 16,0 6-21-16,1 0-5 0,1 0-2 0,0 0-12 16,2 0 8-16,0 0-5 0,0 0-4 0,0 0 12 15,0 0-12-15,0 0 3 0,0 0 2 0,0 0-7 16,0 0 0-16,0 0-9 0,0 0-40 0,0 0-34 15,0 0-54-15,0 0-41 0,0 0-39 0,0 0-75 16,0-17-71-16,0 17-92 0,0-12-39 0,0 12 11 16,0-15 42-16,0 15 82 0,0-10 54 0,0 10 37 15,0-9 42-15,0 9 19 0,0-7 42 0,0 7 21 16,0-3 47-16,0 2 18 0,0 0 5 16,0 1 26-16,0 0 5 0,0 0 23 0,0-2 17 15,0 2 13-15,-20 0 10 0,20-1 18 0,0 1 51 16,-18 0 37-16,18 0 48 0,-14 0 41 0,14 0 26 15,-9 0 37-15,9 0-1 0,-8 0 1 0,8 0-6 16,-6 0 2-16,6 0 24 0,-4 0 21 0,2 0 6 16,0 0-6-16,0 0-16 0,1 0-35 0,-1 0-55 15,0 0-31-15,0 0-42 0,2 0-20 0,0 0 12 16,-2 0 7-16,2 0 8 0,0 0 14 0,0 0-8 16,0 0-41-16,0 0-33 0,0 0-42 0,33 0-30 15,-14 0-4-15,7 0 2 0,3 0 2 0,5 0 2 16,5-14 6-16,1 14-13 0,-4 0 1 0,-1 0 0 15,-3 0-1-15,-7 0 8 0,-1 18-8 16,-7-18-6-16,-4 0-2 0,-6 16 10 0,-3-16 10 16,1 14 1-16,-5-4-8 0,0 4-1 0,0-1-3 15,0 6 4-15,0 2 6 0,-25 4 0 0,25 1 0 16,-27-1 14-16,11 0 6 0,-1 0 1 16,0-4-11-16,2-2-2 0,1-3-9 0,3-4-2 15,3-2 8-15,8-3-6 0,-10-4-1 0,10-1-4 0,0-2-2 16,0 0-5-16,0 0 0 0,0 0-13 15,0-29-4-15,0 29-17 0,0-31-4 0,18 12-29 16,-18-4-16-16,0 4-3 0,0-2-20 0,11 3 17 16,-11 4-4-16,0 3-29 0,0 2-21 0,0 9-63 15,0 0-103-15,0 0-125 0,0 0-130 0,0 25-74 16,-19-8-121-16,19-1 3 0,0 3 63 0,0 2 157 16</inkml:trace>
  <inkml:trace contextRef="#ctx0" brushRef="#br0" timeOffset="32056.1088">27398 10519 1733 0,'0'-5'109'0,"0"1"74"16,0 1 79-16,0 1 71 0,0 0-37 0,0 1 32 16,0 0 31-16,0 1-6 0,0 0 3 0,0 0-58 15,0 0-90-15,0 0-40 0,0 0-69 0,0 0-4 16,0 0 28-16,0 17 36 0,0-17 39 0,0 14 3 16,0-14-25-16,0 23-31 0,0-6-29 0,0 1-20 15,0 3 5-15,0 4-8 0,0 2 7 0,9 2 0 16,-9 4-9-16,0 2 5 0,8 3-14 15,-5 3-19-15,3 2-16 0,0 3-21 0,0-2-8 16,3 2-6-16,2 0-2 0,1-5-11 0,2 2-3 16,1-6 2-16,4-5-3 0,0-3 3 0,1-6 1 15,2-3-15-15,1-5-31 0,-1-4-46 0,-1-4-60 16,-1-4-78-16,0-1-73 0,-1-2-54 0,-7 0-18 16,-1 0-22-16,-1 0-54 0,-3 0-90 0,-5-23-62 15,-2 23-57-15,0-20-13 0,0 20-5 0,-19-24 107 16,19 10 71-16,-27-1 174 0</inkml:trace>
  <inkml:trace contextRef="#ctx0" brushRef="#br0" timeOffset="32235.6619">27281 11019 2236 0,'-2'-1'68'0,"2"-4"54"0,0 2 67 0,0 0 92 0,20-3 19 15,-20 3 73-15,31 0 52 0,-9-2-7 16,5 0-40-16,3 2-83 0,3-1-78 0,1 2-36 15,2-2-36-15,3 1-41 0,-3 1-42 0,-5-1-87 16,-2 3-53-16,-6-2-66 0,-1 1-84 0,-8 0-172 16,-3-1-241-16,-2 2-148 0,-4 0-273 0,-3-3 49 15,0 0 281-15</inkml:trace>
  <inkml:trace contextRef="#ctx0" brushRef="#br0" timeOffset="33166.6342">26919 3955 1188 0,'-18'-5'66'0,"18"-1"54"0,0 0 37 0,0 1 38 16,-11-1-9-16,11 0-7 0,0 1 8 0,0 2 10 15,-7 2-5-15,7-1 0 0,0 2-10 0,0 0-32 16,-5 0-35-16,5 0-42 0,0 0-10 0,0 0 28 16,0 0 47-16,0 20 50 0,0-20-3 0,0 20-27 15,0-7-65-15,0 4-39 0,0 3-23 0,0 2-3 16,0 3 7-16,0 3-7 0,0 5 19 0,0 1-11 15,-15 4-9-15,15 3 1 0,0 5-6 16,0 0-18-16,0 4 19 0,0-1 0 0,0 2-3 0,0-1 17 16,0 0-8-16,18-3-1 0,-18-7-14 0,32-2-4 15,-13-5 2-15,4-4-6 0,0-5-40 0,4-6-26 16,-4-6-67-16,-2-4-75 0,0 1-46 16,-4-4-81-16,-1-2-68 0,-5-3-57 0,-4 0-79 15,0 0-80-15,-3 0 37 0,1 0 17 0,-5 0 170 16</inkml:trace>
  <inkml:trace contextRef="#ctx0" brushRef="#br0" timeOffset="33433.8471">26796 4534 3539 0,'-2'0'115'0,"-1"0"34"15,3 0 12-15,0 0 10 0,0 0-84 0,0 0-2 16,32 0 10-16,-13-16-2 0,6 16-29 0,4 0-27 16,3-14-30-16,2 14-39 0,-1-11-38 15,-1 11-75-15,-3-8-79 0,-6 8-90 0,-3-7-125 0,-5 7-116 16,-8 0-213-16,0 0-9 0,-7 0 135 15,0 0 186-15</inkml:trace>
  <inkml:trace contextRef="#ctx0" brushRef="#br0" timeOffset="34958.481">20172 4616 1299 0,'0'0'66'0,"0"0"68"16,0 0 53-16,0 0 50 0,0 0-26 16,0 0-35-16,0 0-13 0,0 0-7 0,0 0-7 15,0 0 20-15,0 0 7 0,0 0-2 0,0 0 7 16,0 0-11-16,0 0-33 0,0 0-36 0,0 0-36 16,0 0-30-16,0 0-11 0,0 0 3 0,0 0-8 15,0 0-6-15,0 0-6 0,0 0-20 0,0 0-23 16,0 0-67-16,0 0-96 0,0 0-83 15,0-13-78-15,0 13-63 0,0 0-108 0,0-16-65 16,0 16 40-16,0-15 63 0,0 9 204 0</inkml:trace>
  <inkml:trace contextRef="#ctx0" brushRef="#br0" timeOffset="35135.3759">20197 4359 2375 0,'0'-8'38'15,"0"2"25"-15,0 0 15 0,0 1 18 0,0 1-8 16,0-1-9-16,0 2-12 0,-15-1-21 0,15-1-34 16,0 1-41-16,0-1-47 0,0 0-49 0,0-3-62 15,0-1-60-15,0 1-86 0,0-3-106 0,0 0-19 16,0-3 1-16,0-1 127 0,0 1 157 16</inkml:trace>
  <inkml:trace contextRef="#ctx0" brushRef="#br0" timeOffset="35290.166">20182 4027 1967 0,'0'-10'57'0,"14"3"61"16,-14-2 52-16,0 1 27 0,0 0-29 0,0 3-38 15,0-4-32-15,0 2-10 0,0 1-28 0,0-2-23 16,0 0-28-16,0 0-34 0,0-1-43 0,0 0-55 16,0 0-80-16,0 1-93 0,0 0-114 0,0-1-105 15,0 0 46-15,0-4 14 0,0 1 155 0</inkml:trace>
  <inkml:trace contextRef="#ctx0" brushRef="#br0" timeOffset="35462.475">20280 3549 2180 0,'5'-8'55'0,"-1"1"57"16,1 0 51-16,-5 2 43 0,1 0-9 15,-1 1-29-15,0 3-44 0,0-2-42 0,0-1-47 0,0 1-28 16,0-2-32-16,0 1-62 0,0-1-70 15,0-1-84-15,0-1-70 0,0-1-94 0,0 0-110 16,19-2 15-16,-19-1 2 0,0 0 157 16</inkml:trace>
  <inkml:trace contextRef="#ctx0" brushRef="#br0" timeOffset="35618.1682">20500 3267 1753 0,'6'0'74'0,"-1"0"36"15,1 0 34-15,-2 0 28 0,-1 15-68 0,0-15-35 16,-1 0-34-16,2 0-30 0,-2 0-17 0,2 10-28 16,0-10-45-16,-1 7-72 0,2-7-139 0,0 8-126 15,0-3-27-15,1-1-9 0,-1 1 149 0</inkml:trace>
  <inkml:trace contextRef="#ctx0" brushRef="#br0" timeOffset="35786.1382">20808 3580 2370 0,'3'20'23'0,"-2"0"6"0,1-2 1 16,0-1 1-16,2-1-33 0,-3 0-22 16,3-3-41-16,0 0-60 0,1-1-123 0,2-2-178 0,-1 0-35 15,2-1-37-15,1-1 132 0</inkml:trace>
  <inkml:trace contextRef="#ctx0" brushRef="#br0" timeOffset="35962.0383">21079 4174 2022 0,'0'18'3'0,"0"-1"3"16,0 2-8-16,0-4-2 0,0 0-35 0,0-1-55 15,0 1-89-15,0-2-87 0,18 0-61 0,-18-1 2 16,16-3 23-16,-16 2 74 0,18-1 94 0</inkml:trace>
  <inkml:trace contextRef="#ctx0" brushRef="#br0" timeOffset="36130.9649">21351 4717 1785 0,'6'19'37'0,"-1"2"15"16,-1-3 1-16,0-1-2 0,-1 0-36 0,-1-2-28 16,0-1-42-16,0 3-35 0,0-4-40 0,1-1-63 15,1 0-88-15,1-3-6 0,0-1-8 0,-1-1 2 16,-1-1 130-16</inkml:trace>
  <inkml:trace contextRef="#ctx0" brushRef="#br0" timeOffset="36331.2527">21538 5166 2002 0,'10'8'80'0,"-2"0"55"0,1 1 64 0,-1-4 56 15,-2 4-36-15,-1-1-17 0,-1 2-28 0,-1-2-27 16,1 1-25-16,1 0-26 0,-1-1-35 0,1 0-35 16,0-2-15-16,2 0-24 0,0 1-23 0,2-3-35 15,-1 0-39-15,0 0-32 0,2 0-24 0,-1-1-18 16,1 0-35-16,-1-1-35 0,-1 1-66 0,1-1-80 15,0 1-58-15,-1-2 47 0,-1-1 86 16,1 0 52-16,-1 0 127 0</inkml:trace>
  <inkml:trace contextRef="#ctx0" brushRef="#br0" timeOffset="36485.6815">21836 5332 2650 0,'6'12'136'0,"-1"-12"92"0,2 0 50 15,-1 0 29-15,-1 0-119 0,0 0-66 0,1 9-15 0,-1-9 24 16,2 0 32-16,-2 0 11 0,5 0-12 0,-2 0-45 15,1 0-40-15,2-21-37 0,0 21-54 16,-1 0-69-16,2-21-111 0,1 21-155 0,-4-20-130 0,-3 9-76 16,3 0-61-16,-3-4-72 0,-1 1 79 15,1-1 29-15,-3-2 164 0</inkml:trace>
  <inkml:trace contextRef="#ctx0" brushRef="#br0" timeOffset="36665.8173">22070 4833 3484 0,'0'-12'5'0,"0"-2"3"16,0 3-22-16,0-1-29 0,0 2-25 0,0-1-16 15,0 1 18-15,0 0 25 0,-18 1 20 0,18-2-9 16,0-1-34-16,0-2-58 0,0 1-78 16,-12 0-74-16,12-1-110 0,0-1-96 0,0 1 16 15,-7-3 71-15,7 1 76 0,0 1 132 0,0-1 63 16</inkml:trace>
  <inkml:trace contextRef="#ctx0" brushRef="#br0" timeOffset="36818.6795">22033 4262 2600 0,'0'-14'37'0,"0"1"11"16,0 1 2-16,0 0-2 0,0 2-32 0,0 1-15 16,0-3-1-16,0 3 2 0,0 1-8 0,0-4-4 15,0 3-22-15,0-3-26 0,0 2-51 0,0 0-66 16,-14-2-124-16,14-1-164 0,0-1-20 15,0 2 47-15,0-4 67 0,0 1 190 0</inkml:trace>
  <inkml:trace contextRef="#ctx0" brushRef="#br0" timeOffset="36999.1585">22031 3580 2881 0,'0'-5'3'0,"0"-1"-1"15,0 0 0-15,0-1-1 0,0-1-2 0,-15 1-1 16,15 0 4-16,0-1-2 0,0-1-4 0,0 1-11 0,0-2-30 16,0-1-38-16,0-1-64 0,0 0-100 15,0 0-161-15,0-3-102 0,0 0 18 0,15-1 34 16,-15-2 188-16</inkml:trace>
  <inkml:trace contextRef="#ctx0" brushRef="#br0" timeOffset="37179.8177">22202 3162 2362 0,'9'0'17'0,"-2"0"9"0,0 0 4 0,-2 18 9 15,2-18 12-15,-2 0 17 0,-1 0 24 0,0 0-4 16,-1 9-28-16,1-9-23 0,-1 0-28 16,2 0-25-16,-1 0-41 0,1 0-57 0,0 0-83 0,1 0-116 15,1 0-141-15,2 0-38 0,-1 0 56 16,2 0 65-16,1 0 161 0,-1 0 95 0</inkml:trace>
  <inkml:trace contextRef="#ctx0" brushRef="#br0" timeOffset="37330.7313">22605 3434 1866 0,'9'18'17'0,"-1"1"1"0,1-2-10 15,-3 0-10-15,-1-1-39 0,-1 0-41 0,-1-2-7 16,0-1-21-16,0 3-41 0,-2-4-30 15,1-2-75-15,0 1-3 0,2-3-13 0,0 3 51 16,0-2 91-16</inkml:trace>
  <inkml:trace contextRef="#ctx0" brushRef="#br0" timeOffset="37498.8368">22937 4020 2885 0,'2'22'13'0,"0"-2"0"0,0 0-2 0,-2-2-6 0,3-1-26 16,-3 3-12-16,0 0-11 0,0-2-5 16,0-1-21-16,0 2-42 0,0 3-67 0,0-2-146 15,0 1-172-15,23-2 6 0,-23 1-18 0,22 2 156 16</inkml:trace>
  <inkml:trace contextRef="#ctx0" brushRef="#br0" timeOffset="37686.1262">23228 4780 2894 0,'2'27'46'0,"1"0"15"0,-1-3 2 0,2 0-2 0,1-3-45 16,-3 0-12-16,3-3-1 0,-2-3 1 0,1-2-2 16,0-1-4-16,1-3-17 0,1 0-36 0,-1-2-50 15,1-2-60-15,0 0-64 0,1-2-68 0,1-1-111 16,0 1-65-16,0-1 56 0,1 0 61 0,0 1 83 15,0 0 123-15</inkml:trace>
  <inkml:trace contextRef="#ctx0" brushRef="#br0" timeOffset="37844.8635">23444 5170 3232 0,'8'14'100'0,"-2"-2"89"16,1 3 24-16,-2-1 19 0,2-2-94 0,-2 1-82 15,0-1-18-15,-1 0-10 0,1 0 3 0,0-3-3 16,0-1-12-16,3 0-21 0,-4-2-45 15,4-3-95-15,-1 1-112 0,-1-2-129 0,1-1-109 0,-1-1-126 16,1 0-30-16,0 0 65 0,2 0 54 16,-2 0 218-16</inkml:trace>
  <inkml:trace contextRef="#ctx0" brushRef="#br0" timeOffset="38011.8255">23687 5404 3265 0,'9'5'78'0,"-3"-5"27"15,-2 0 0-15,1 0 8 0,-2 0-89 0,0 0-18 0,0 0 0 16,1 0 8-16,0 0 34 0,2-16 12 0,-1 16 9 16,2 0-32-16,2 0-69 0,-1-15-103 15,-1 15-111-15,0-12-105 0,-2 12-106 0,1-13-169 16,-1 4 5-16,0-1-10 0,-1-2 154 0</inkml:trace>
  <inkml:trace contextRef="#ctx0" brushRef="#br0" timeOffset="38186.2708">23790 5027 3282 0,'0'-10'81'0,"0"1"51"16,0 1 22-16,0 1 1 0,0 0-82 0,0 0-50 16,0 2-28-16,0-3-3 0,0 1-32 0,0-2-48 15,0 0-66-15,0-2-86 0,0-1-68 0,0 1-90 16,0-4-161-16,0 0-37 0,0-4-10 0,0-1 118 15,0 3 230-15</inkml:trace>
  <inkml:trace contextRef="#ctx0" brushRef="#br0" timeOffset="38366.1432">23805 4607 2940 0,'0'-4'75'15,"0"-3"30"-15,0 2 3 0,0-2 1 0,0-4-77 16,0 0-32-16,0 2-3 0,0-2 0 0,0-1 3 15,0 2-3-15,0-1-15 0,0-2-29 16,0 2-39-16,0-1-54 0,0 0-61 0,0 0-60 16,17 0-87-16,-17 0-94 0,0-1-33 0,0 1 58 15,0-2 72-15,0 2 90 0,12-3 110 0</inkml:trace>
  <inkml:trace contextRef="#ctx0" brushRef="#br0" timeOffset="38512.096">23744 3941 886 0,'-1'-8'24'0,"-1"-1"11"0,0 1 5 15,0-2-12-15,1 1-53 0,1-1-69 0,-4 1-50 16,4-1-11-16,-3-2-19 0,3 2 11 0,-1-2 46 16</inkml:trace>
  <inkml:trace contextRef="#ctx0" brushRef="#br0" timeOffset="38701.9163">23762 3417 3291 0,'0'-8'7'0,"0"-1"-5"0,0 1-7 16,0 0-25-16,0 0-24 0,0-1-13 15,0-1-14-15,-23 1 8 0,23-2 8 0,0 0 12 16,0-1-4-16,-11-1-31 0,11 1-58 15,0 3-104-15,0-4-152 0,0 1-105 0,0 1 33 0,0 1 20 16,0-3 176-16</inkml:trace>
  <inkml:trace contextRef="#ctx0" brushRef="#br0" timeOffset="38886.8361">23986 3079 2540 0,'7'0'11'0,"1"0"-1"0,-5 0 4 0,3 0 0 15,-1 0-5-15,0 0 8 0,-1 0-3 16,0 0 7-16,0 0 1 0,1 0 0 0,0 0 0 16,0-16-9-16,-1 16-18 0,-1 0-33 0,2-11-43 15,0 11-65-15,-1 0-70 0,1 0-113 0,0 0-116 16,0 0 1-16,3 0 38 0,-1 0 89 0,0 0 159 16</inkml:trace>
  <inkml:trace contextRef="#ctx0" brushRef="#br0" timeOffset="39046.7452">24312 3274 2840 0,'7'17'12'15,"0"1"-1"-15,-1-3-2 0,0-1 0 0,0 0-18 16,0 1 2-16,-1-2-2 0,2-1-9 0,-1 0-13 16,1 0-35-16,0-3-43 0,0 2-60 0,1-1-101 15,3 0-159-15,0 1-52 0,1-2 30 0,1 2 38 16,1-1 194-16</inkml:trace>
  <inkml:trace contextRef="#ctx0" brushRef="#br0" timeOffset="39187.1282">24743 3972 2620 0,'9'28'25'0,"1"-1"2"0,-4-3-5 0,1-4-23 15,-1 4-61-15,2-6-45 0,-3 3-48 0,-2-3-73 16,4-1-142-16,-3 0-84 0,1-1 0 15,-1 0 28-15,1 2 178 0</inkml:trace>
  <inkml:trace contextRef="#ctx0" brushRef="#br0" timeOffset="39369.8446">25143 4844 4233 0,'5'19'39'0,"0"2"-3"15,-2-5-18-15,3 1-93 0,0-2-138 0,-6 2-87 16,2 0-59-16,0 1 29 0,-1 1 42 16,1 3 26-16,-2-1-45 0,2 3-92 0,0-2-26 15,4-1 7-15,0-2 48 0,0-5 116 0,3-1 82 16</inkml:trace>
  <inkml:trace contextRef="#ctx0" brushRef="#br0" timeOffset="39538.0208">25403 5213 2730 0,'8'5'139'0,"-4"-2"104"0,1 1 60 16,2 0 48-16,-2-1-119 0,3-1-74 16,-2 0-50-16,2-1-36 0,3-1-14 0,-2 0 4 15,2 0 5-15,-2 0-5 0,2 0-8 0,-1 0-67 16,1-18-89-16,-2 18-112 0,3 0-139 0,-4-20-94 16,1 20-38-16,-3-17-33 0,2 17-41 0,-1-18 18 15,3 9 70-15,-3 0 34 0,0 1 185 0</inkml:trace>
  <inkml:trace contextRef="#ctx0" brushRef="#br0" timeOffset="39712.4284">25697 4824 4487 0,'0'-8'135'0,"0"-1"34"0,0 1 7 0,-20 1-1 0,20-3-153 15,0 0-56-15,0 1-52 0,0-4-40 16,-12 0-44-16,12 2-40 0,0-3-44 15,0-2-68-15,-7-2-67 0,7 1-78 0,-5-1-107 0,5 0-78 16,-3-4-4-16,3 1 77 0,0-2 195 0</inkml:trace>
  <inkml:trace contextRef="#ctx0" brushRef="#br0" timeOffset="39866.3821">25735 4169 5052 0,'0'-6'20'0,"0"3"1"15,0-2 6-15,-19 0-7 0,19-2-25 16,0 2-21-16,-14-3-23 0,14 0-32 0,-13 2-34 16,13-1-95-16,-15 0-185 0,4 1-201 0,0 1-300 15,0-2-151-15,-4 0 201 0</inkml:trace>
  <inkml:trace contextRef="#ctx0" brushRef="#br0" timeOffset="40879.5493">20898 10810 568 0,'0'0'30'0,"0"0"52"16,0 0 57-16,0 0 52 0,0 0 7 0,0 0 23 15,0 0-8-15,0 0-14 0,0 14 9 0,0-14-28 16,0 0 11-16,0 0 15 0,0 0 19 0,0 0 35 16,0 0 42-16,0 0 55 0,0 0-4 0,0 0-40 15,0 0-59-15,0 0-71 0,0 0-24 0,0 0-15 16,0 0-21-16,0 0-9 0,21 0-8 15,-21-13-3-15,0 13-18 0,17 0-30 0,-17 0-28 16,10-6-23-16,-10 6-22 0,10-7-45 0,-10 1-46 16,0-1-55-16,8-2-80 0,-8 0-131 0,3-3-174 15,-3-2-126-15,0-1-99 0,0-2-21 0,0-2 106 16,0-2 80-16,0 3 196 0</inkml:trace>
  <inkml:trace contextRef="#ctx0" brushRef="#br0" timeOffset="41051.9307">20895 10280 2418 0,'0'-15'67'0,"0"1"47"0,0 2 29 16,0 0 36-16,15 2-10 0,-15 3 2 0,0 4 62 15,0-2 46-15,0 1-27 0,0-1-40 0,0 1-94 16,0-2-104-16,0-1-71 0,0-1-54 0,0 0-53 16,0-3-40-16,0 2-45 0,0-2-50 0,0 0-42 15,0-1-60-15,0-3-95 0,0 0-28 0,0-1 27 16,0-4 26-16,0 2 181 0</inkml:trace>
  <inkml:trace contextRef="#ctx0" brushRef="#br0" timeOffset="41222.8468">20954 9736 2006 0,'0'-4'61'0,"0"0"49"16,9 2 38-16,-9 0 43 0,0-2-28 0,5 1 3 15,-5 0-2-15,2 0-24 0,1-2-30 16,0 1-55-16,1-1-41 0,1-2-49 0,0 0-53 15,3-1-50-15,-1 0-53 0,2-1-39 0,1-2-53 16,1-1-101-16,0-1-74 0,4-2 25 0,-1 1 44 16,1-1 79-16,-1 2 131 0</inkml:trace>
  <inkml:trace contextRef="#ctx0" brushRef="#br0" timeOffset="41408.8142">21337 9458 2230 0,'12'0'64'0,"-2"0"39"0,-3 0 40 15,-3 16 66-15,1-16 31 0,-2 0 55 0,-1 11 74 16,1-11-6-16,1 12-46 0,0-12-65 0,1 11-82 16,-1-4-68-16,5-2-40 0,0 0-32 0,-1 2-35 15,0 0 0-15,2-2-42 0,-1 2-56 0,1 1-94 16,-1 0-128-16,0 3-116 0,-2-3-78 0,2 1-50 16,-2 1-86-16,1 0 50 0,-2-1 26 0,2 3 112 15,-3 0 219-15</inkml:trace>
  <inkml:trace contextRef="#ctx0" brushRef="#br0" timeOffset="41563.1792">21712 9951 2146 0,'13'22'59'15,"-1"-1"40"-15,0-1 23 0,-2 1 23 0,-1-4-32 16,-2 3-6-16,2-2 3 0,-4 2 5 0,2-2-15 16,-2 1-26-16,-1-2-28 0,3 1-29 0,-3 2-31 15,0-3-57-15,0 3-49 0,0-3-72 0,0 4-81 16,0-1-130-16,-1-1-130 0,4 2 25 0,-1-1-13 15,1 2 178-15</inkml:trace>
  <inkml:trace contextRef="#ctx0" brushRef="#br0" timeOffset="41746.0742">22021 10705 2272 0,'7'23'58'0,"-1"1"41"0,-2-1 24 16,0-1 27-16,0-2-24 0,2 2 2 0,2-1 51 15,-3 1 42-15,1 1 17 0,0-2-20 16,0 3-72-16,4-2-69 0,-2 2-54 15,2-2-18-15,0 1 0 0,1-4-22 0,1 1-37 0,-1-1-61 16,-1 0-53-16,1 0-50 0,-1-2-31 0,-1 0-23 16,-2 1-38-16,0 0-43 0,-1-2-71 0,0 4-56 15,-2-6 73-15,1 4 55 0,3-1 67 0,-2-4 133 16</inkml:trace>
  <inkml:trace contextRef="#ctx0" brushRef="#br0" timeOffset="41905.9826">22397 11679 2866 0,'6'19'46'0,"0"0"10"0,-1-2 2 0,-3 0-1 16,4 0-39-16,-3-2-7 0,0 0 9 0,-1 1 16 15,2 0 5-15,0-5-12 0,0 3-9 0,3-2-47 16,0-2-64-16,0 0-62 0,1-1-83 0,1-1-101 16,0-1-157-16,1 0-35 0,2 0 21 0,-1-2 62 15,0 3 210-15</inkml:trace>
  <inkml:trace contextRef="#ctx0" brushRef="#br0" timeOffset="42067.4793">22789 12047 2791 0,'8'1'67'0,"0"-1"29"0,-4 0 4 16,4 0-9-16,-1 0-75 0,0 0-30 0,-3 0-7 15,2-18 4-15,2 18-12 0,-3 0-42 0,4-15-75 16,-1 15-108-16,0-15-180 0,0 6-141 0,2-1-6 15,0 0 63-15,-2-4 200 0</inkml:trace>
  <inkml:trace contextRef="#ctx0" brushRef="#br0" timeOffset="42249.9122">23012 11442 3799 0,'0'-10'53'0,"0"0"0"0,-23-1-4 0,23 1 0 16,0 2-60-16,-21 0-1 0,21-1-7 0,-15 0-30 16,15-2-28-16,0-1-56 0,-12 0-84 0,12-1-86 15,0-1-134-15,0-2-207 0,0-1 10 0,0-5-12 16,0 1 167-16</inkml:trace>
  <inkml:trace contextRef="#ctx0" brushRef="#br0" timeOffset="42412.7348">22975 10875 3571 0,'-14'-7'108'0,"14"1"38"0,-11 0 7 15,11-1-6-15,-11-2-105 0,11 1-47 0,-11 0-22 16,11-1-42-16,-6-1-59 0,6 1-68 0,-4-2-91 16,4-1-75-16,0 0-115 0,0-2-175 15,0-1 22-15,0-2 21 0,0 2 170 0</inkml:trace>
  <inkml:trace contextRef="#ctx0" brushRef="#br0" timeOffset="42569.3135">22899 10280 2365 0,'0'-12'9'0,"0"0"-8"15,0-1-41-15,0-1-47 0,0-1-54 0,0 3-45 16,-16-1-10-16,16-1-37 0,0 3-42 0,0-2 6 15,0 2 23-15,0-1-25 0,0 2 85 0</inkml:trace>
  <inkml:trace contextRef="#ctx0" brushRef="#br0" timeOffset="42769.492">23051 9709 3230 0,'0'-12'12'0,"0"0"5"0,-20 0-3 16,20-1 1-16,0 1-15 0,-19-1-6 0,19-1 4 16,0 0 0-16,-13 0 0 0,13-1-9 0,0 1-39 15,0 2-56-15,-10-1-68 0,10-1-86 0,0 0-80 16,0 0-108-16,0 1-44 0,0 1 65 0,0-2 39 16,19-1 121-16,-19 3 116 0</inkml:trace>
  <inkml:trace contextRef="#ctx0" brushRef="#br0" timeOffset="42931.4016">23164 9399 2630 0,'7'0'36'15,"2"18"13"-15,-2-18-1 0,1 18 7 0,2-18-18 16,-2 16 19-16,-1-16 23 0,0 14-5 0,1-8-20 16,1-1-37-16,-2-5-62 0,2 5-67 15,-2-5-90-15,3 0-130 0,0 0-170 0,0 0-53 16,3 0 34-16,-2 0 74 0,2 0 209 0</inkml:trace>
  <inkml:trace contextRef="#ctx0" brushRef="#br0" timeOffset="43081.3171">23566 9765 2317 0,'6'17'28'0,"-2"-1"31"0,-1-2 18 15,0 1 26-15,1-2-5 0,-3-1-14 0,-1 2-9 16,1-2-27-16,-1 0-24 0,0-4-26 0,0 1-69 15,0 1-92-15,0-3-169 0,0 0-239 0,0-2 9 16,0-1-5-16,0 1 169 0</inkml:trace>
  <inkml:trace contextRef="#ctx0" brushRef="#br0" timeOffset="43246.8452">23842 10282 2866 0,'4'24'67'0,"-1"-2"39"15,0 3 15-15,0-1 6 0,2-4-69 16,0 1-40-16,-1 1-14 0,-1-1-10 0,4-2-10 0,-2 0-45 16,1-1-68-16,-1-1-92 0,1 2-129 0,2 0-207 15,3-1-24-15,-1 1-12 0,0 0 116 0,2 1 255 16</inkml:trace>
  <inkml:trace contextRef="#ctx0" brushRef="#br0" timeOffset="43401.7769">24149 11043 1720 0,'0'21'8'0,"0"-5"-3"0,0 1-17 0,-17-2-29 15,17-1-33-15,0-1-26 0,0-1-1 0,0 2 19 16,0-1-18-16,0-1-2 0,0-1-43 0,0-2-32 16,0-1 16-16,0 0-6 0,0-2-6 0,0-2 44 15</inkml:trace>
  <inkml:trace contextRef="#ctx0" brushRef="#br0" timeOffset="43562.6882">24211 11426 2801 0,'6'10'99'15,"1"1"66"-15,-2 0 58 0,-1-1 57 0,1 2-52 16,-1-3-32-16,-1-1-39 0,-2 3-56 0,1-2-51 16,0-3-30-16,1 0-29 0,0-2-80 0,1-1-106 15,1 0-133-15,3 0-126 0,-1-1-78 0,1 0-121 16,1 0 26-16,1-2 18 0,2 3 148 0,-2-1 232 15</inkml:trace>
  <inkml:trace contextRef="#ctx0" brushRef="#br0" timeOffset="43732.6686">24536 11683 3367 0,'9'7'146'0,"-2"1"103"0,-2-3 51 0,0 0 45 15,-1-1-110-15,-2-1-87 0,-2 0-33 0,3 1-34 16,4-3-40-16,-2-1-6 0,0 2-29 0,2-2-29 15,0 0-47-15,3 0-97 0,0 0-119 0,-3 0-125 16,2 0-76-16,-2-17-24 0,1 17-14 0,2 0-65 16,1-20 41-16,-2 20 42 0,1-21 55 0,0 8 208 15</inkml:trace>
  <inkml:trace contextRef="#ctx0" brushRef="#br0" timeOffset="43901.6848">24819 11315 2883 0,'0'-11'141'0,"0"-1"118"16,0 0 62-16,0-1 15 0,0-1-139 0,0 0-128 15,0-2-98-15,0 2-67 0,0-3-48 0,-15 0-62 16,15 2-48-16,0-1-42 0,0-1-59 0,0 2-93 16,0-1-124-16,0-2 25 0,0-1-13 0,0 0 165 15</inkml:trace>
  <inkml:trace contextRef="#ctx0" brushRef="#br0" timeOffset="44056.8333">24854 10674 2142 0,'0'-16'69'0,"0"1"21"0,-17-2 2 0,17 2-1 16,0-2-100-16,0 0-54 0,0 0-48 0,0-1-47 15,0-2-57-15,0 3-78 0,0-2-55 0,0 1-13 16,-8-1 58-16,8-2 34 0,0-1 101 0</inkml:trace>
  <inkml:trace contextRef="#ctx0" brushRef="#br0" timeOffset="44234.9032">24758 9823 2094 0,'-2'-13'60'0,"-1"2"18"0,2-2 3 15,-1 1-3-15,2-1-70 0,-2 3-22 0,0-1-14 0,1 2-12 16,1-2-18-16,0 2-36 0,0-1-67 0,0 1-132 16,0 0-79-16,0 1-4 0,0-3-13 0,0-2 121 15,0 3 106-15</inkml:trace>
  <inkml:trace contextRef="#ctx0" brushRef="#br0" timeOffset="44411.1415">24831 9396 2299 0,'2'-5'90'0,"-2"-1"65"16,0 3 52-16,0-3 23 0,0-1-83 0,0 3-56 15,0-4-45-15,0 2-21 0,0-2-8 0,0 1-6 16,0 0-31-16,0-1-51 0,0 1-72 0,0 0-106 16,18 0-130-16,-18-1-170 0,0-1-25 0,18 0-3 15,-18-1 148-15,15 3 220 0</inkml:trace>
  <inkml:trace contextRef="#ctx0" brushRef="#br0" timeOffset="44598.1066">25047 9165 3425 0,'4'0'112'0,"1"0"85"0,-3 19 68 16,3-19 46-16,-2 0-81 0,1 17-37 0,0-17-36 15,-2 11-9-15,3-11-29 0,1 10-27 0,0-10-37 16,2 7-37-16,-2-7-20 0,3 6-74 0,1-6-90 15,-2 2-177-15,1-2-184 0,3 3-93 0,-3 1-28 16,1-1-13-16,2 1 82 0,-1 2 49 16,2 1 86-16,-1 4 115 0,-1-1 119 0</inkml:trace>
  <inkml:trace contextRef="#ctx0" brushRef="#br0" timeOffset="44746.3416">25343 9550 2286 0,'5'26'80'15,"-1"-2"65"-15,1 0 60 0,-1 1 51 16,2-2-27-16,2-1-14 0,-5-1-16 0,3 0 4 15,-1 0 0-15,1-2-17 0,-1-1-24 0,0 0-47 16,1 2-58-16,-2-5-53 0,3 4-88 0,1-2-114 16,-2 1-111-16,2 0-109 0,2-1-65 0,-1 3-78 15,-1-3-36-15,-1 2-8 0,3-1 32 0,-3 0 187 16</inkml:trace>
  <inkml:trace contextRef="#ctx0" brushRef="#br0" timeOffset="45066.1665">25613 10464 4543 0,'7'26'99'16,"-3"1"28"-16,1-2 31 0,-1-5 16 16,2 0-75-16,-4 1 7 0,2-1 24 0,0-4 13 0,0 2 22 15,1-1-35-15,-3-1-58 0,2 0-37 0,2-1-99 16,-1-1-70-16,1 2-52 0,0 0-50 0,1-2-8 16,1-1-18-16,0 3-57 0,-2-1-59 15,1 2-41-15,1-1 15 0,0 0 49 0,-1 3 75 16,-1-1 76-16,2 1 73 0,-1-1 68 0,1 1 69 15,-2-2 58-15,2 0 55 0,-3 0 54 0,3 0 66 16,-5-1 70-16,3 3 33 0,-2 3 25 0,2-1-21 16,-2 1-43-16,2 2-47 0,-3-1-59 0,3 2-70 15,-2-1-44-15,2 0-61 0,-2 0-17 0,0-2-17 16,-1 2-15-16,1-2 10 0,-2-2-32 0,1 1-12 16,0 1-32-16,3-5-16 0,-4 3-11 0,3-3-44 15,-1-1-41-15,2-2-67 0,1 0-60 0,-3-3-27 16,2 1-19-16,0-1-24 0,-2-5-122 0,1 1-27 15,-1-2-75-15,-1 0 120 0</inkml:trace>
  <inkml:trace contextRef="#ctx0" brushRef="#br0" timeOffset="45255.9503">26054 11661 4300 0,'9'3'137'0,"0"-3"56"0,-3 3 33 0,-1-3 46 0,-1 0-84 15,-2 0 12-15,1 0 113 0,0-20 58 16,-1 20 40-16,2 0-6 0,0 0-113 0,1-14-99 15,-1 14-101-15,1 0-83 0,4-11-83 0,-2 11-59 16,1-12-74-16,2 12-89 0,-1-14-93 0,-1 5-72 16,3 0-22-16,1-1-83 0,-1-1-64 15,1 0-51-15,-1 0-44 0,2-1-43 0,-1 3 123 0,1-3 99 16,-1 1 58-16,-2 0 235 0</inkml:trace>
  <inkml:trace contextRef="#ctx0" brushRef="#br0" timeOffset="45412.3393">26386 11249 3358 0,'4'-11'161'0,"2"-1"106"0,-4 0 72 0,2 1 48 16,1 0-126-16,-3-1-92 0,0 0-49 0,2 0-47 15,-1 2-32-15,1 1-17 0,1-2-25 0,-2 0-41 16,-1-1-72-16,0 1-121 0,2-1-190 0,-2-1-126 16,-2-2-92-16,0 1-99 0,0-2 49 0,0 1 50 15,2 0 96-15,-2 0 225 0</inkml:trace>
  <inkml:trace contextRef="#ctx0" brushRef="#br0" timeOffset="45560.183">26514 10586 1621 0,'0'-6'0'15,"0"-2"-41"-15,-15 1-112 0,15-2-100 0,0 0-50 16,0-2-40-16,-13-1 91 0,13 2 100 0</inkml:trace>
  <inkml:trace contextRef="#ctx0" brushRef="#br0" timeOffset="46633.5509">20586 10774 650 0,'0'0'59'16,"0"0"64"-16,0 0 69 0,-15 0 60 0,15 0 18 16,0 0-1-16,0 0-21 0,-15 0-12 0,15 0-33 15,0 0-19-15,0 0 0 0,-7 0-4 0,7 0 1 16,0 0 6-16,-6 0 10 0,6 0 9 0,-2 0 21 15,-1 0 23-15,2 12 1 0,-3-12-8 0,2 0-32 16,0 14-51-16,0-7-43 0,2 4-35 0,0 3-8 16,0-3 0-16,0 4-12 0,0 1 3 15,19-1-33-15,-19 0-17 0,21-1 3 0,-21-2-20 16,22-2 4-16,-6-2-1 0,-1-3-12 0,1-1-8 16,1-4-20-16,0 0-25 0,-1 0-16 0,2-18-8 15,-2 18-7-15,-1-25 14 0,-3 25-19 0,-2-29-10 16,-2 12-21-16,-3 0-42 0,-1 0-26 0,-4 0-11 15,0 0 20-15,0 3 38 0,-22-1 50 0,22 3 39 16,-33 0 24-16,11 4 15 0,0 1 16 0,-2 5 6 16,1 0 2-16,-1 2 0 0,2 0-3 0,3 0-14 15,2 31-42-15,4-31-87 0,4 29-137 0,9-14-189 16,0 0-209-16,0 1-101 0,0-5 137 0</inkml:trace>
  <inkml:trace contextRef="#ctx0" brushRef="#br0" timeOffset="47631.0899">19554 4693 1286 0,'0'-1'85'0,"-1"1"71"0,-1 0 36 15,-2 0 32-15,3 0-46 0,-1 0-32 0,-2 0 6 16,0 0 21-16,-2 0 6 0,2 17 11 0,2-17 11 15,-1 0 2-15,-1 12 10 0,2-12-13 0,0 13-9 16,2-13-8-16,0 15-18 0,0-4-19 16,0-1-31-16,0 4-48 0,0 1-39 0,22-3-7 15,-22 3-19-15,18 0 0 0,-18-1 0 0,23-2-10 16,-11-4 4-16,4-1-5 0,-2-4-26 0,2-3-32 16,-2 0-48-16,2 0-36 0,0 0-21 0,-2-27-29 15,-1 27-16-15,1-24-17 0,-3 8 11 0,-2 2 25 16,-1-3 36-16,-2 2 53 0,-3-2 33 0,-1 2 33 15,-2-1 26-15,0 2 12 0,0 2 8 0,-30 2 22 16,30 5 30-16,-32 5 14 0,11 0 13 0,-4 0 5 16,0 22-9-16,-2-22-5 0,0 40-18 0,3-15-30 15,1 5-91-15,3 3-114 0,5 1-200 16,8-2-284-16,7-1-63 0,0-2 101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2T16:03:35.94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7889 1637 1317 0,'0'-10'181'15,"0"8"-4"-15,0-5 54 0,0 2-8 16,0 2-3-16,0-6 208 0,0 6-178 16,0 0 53-16,0 2 2 0,0 0 56 15,0 0-46-15,-15-1 196 0,15 2-348 16,0 0-7-16,0 0-22 0,0 0 18 16,0 17 134-16,0-17-95 0,0 29 12 0,0-9-3 15,17 12 81-15,-17 7-68 0,19 60 143 16,5-41-223-16,-8 6-6 15,0 8-22-15,3 4 27 0,16 76 32 16,-19-79-110-16,-1 0-54 0,-4-5 12 16,0-8-8-16,-3-6-4 0,2 30-7 0,-8-52-44 15,-2-5-85-15,0-7-125 16,0-4-236-16,0-4-195 0,0-9-1415 0,-20-3 815 16,20 0 62-16,0-20 399 0</inkml:trace>
  <inkml:trace contextRef="#ctx0" brushRef="#br0" timeOffset="520.7194">7737 2750 279 0,'0'0'1'0,"16"0"-19"16,-16 2 2-16,0-1 6 0,12 1 18 0,-12-2-21 15,0 4-4-15,0-1 16 0,0 2 43 16,0-2-4-16,0-1-9 0,0 2-6 15,0-1-1-15,0 2 19 0,-14-4-22 16,14 1-7-16,0 0-6 0,-12 0 12 16,12 0 9-16,-10 3 81 15,3-3-35-15,-1 1 349 0,6-1-221 16,-2-2-5-16,1 0 6 0,-2 0 26 16,-3 1 162-16,4 1-205 0,0-1 1 0,1-1 4 15,2 1 43-15,0-1 25 16,0 3 353-16,1-3-308 0,0 0 10 0,0 0-87 15,0 0 4-15,0 0-55 0,22 0 38 16,12 0-153-16,-6-19-7 0,7 19-29 16,8-20-1-16,54-9-5 0,-44 14 11 15,4 2-10-15,-1-1 16 0,-2 3-19 16,-6 2-18-16,32-2-6 0,-47 11 15 16,-6 0-10-16,-5 0 7 0,-9 0-13 0,2 0-45 15,-14 20-60-15,-1-20-77 16,0 17-157-16,-28-17-232 0,5 14-146 0,-22-2-1122 15,20-12 1068-15,3 0 196 0,-2 8 275 16</inkml:trace>
  <inkml:trace contextRef="#ctx0" brushRef="#br0" timeOffset="887.9894">7966 2810 825 0,'17'-12'87'0,"-17"12"54"15,0 0 70-15,0 0 267 0,0 0-261 16,0 0-26-16,0 0 21 0,0 0 55 15,0 0 22-15,0 21 321 0,0-21-336 0,0 23-20 16,-21-6-14-16,21 3 19 16,-15 3-45-16,3 38 110 0,-7-20-220 0,6-1-35 15,0 7-27-15,-1 1-16 16,-11 50 5-16,15-55 2 0,-2-3-8 16,3-7-15-16,1-2 5 0,3-9-26 15,1 2-110-15,4-16-34 0,0-7-170 0,0-1-191 16,0 0-164-16,0-47-967 15,21 22 933-15,-21-7 103 0,18-1 203 0</inkml:trace>
  <inkml:trace contextRef="#ctx0" brushRef="#br0" timeOffset="1235.3405">8030 2772 3402 0,'0'21'295'0,"0"-21"-13"0,0 17 83 15,-17-17-70 1,17 21-23-16,0-8-60 0,0 16 57 0,0-12-183 16,27 2-16-16,-27 4-28 0,34 4-13 15,9 30 18-15,-19-26-36 0,1 1-5 0,-1 1-7 0,1-3-16 16,-2-1-2-16,16 22 22 0,-23-27 0 0,0-7 20 16,-4 0-18-1,-3-3 6-15,5 6-2 0,-8-13-5 0,-3 0 15 16,-3-1-2-16,0-3 3 0,0 1-2 15,0 0-11-15,-30-3-1 0,30 0-3 16,-34 1-4-16,10-1 8 0,-35 2-1 16,24-1-8-16,-2 3 5 0,-3 1 38 15,-3-2 42 1,5 5 31-16,-35 4 96 0,37-5-155 0,6 0-19 0,4-3-36 0,4 1 16 16,-10-2-79-16,20-2-129 0,5-2-161 15,6 0-367-15,1 0-395 0,0-17-267 16,26-6-718-16</inkml:trace>
  <inkml:trace contextRef="#ctx0" brushRef="#br0" timeOffset="2133.1954">8037 3516 1821 0,'0'-9'63'0,"0"4"49"16,0 5 74-16,0-6 67 0,0 3 22 16,-17 2 414-16,17 1-305 0,0 0 28 15,-12 0-45-15,12 0-38 0,0 20 216 16,0-20-283-16,0 26 13 0,0-8-15 15,0 6 38-15,0 9-29 0,22 50 204 16,-1-29-291-16,-5 9-25 0,-2 6-22 16,3 7-35-16,13 82-8 0,-15-82-81 15,-2-1 0-15,-4-4-3 0,1-6 46 16,0-7-1-16,2 38 56 16,-7-57-103-16,-2-5-67 0,-1-5-88 0,0-5-114 15,-2 5-792-15,0-21 255 0,0-8-325 16,-26 0-290-16,26 0 35 0,-19-25 281 15</inkml:trace>
  <inkml:trace contextRef="#ctx0" brushRef="#br0" timeOffset="2899.1529">7748 4867 999 0,'0'0'149'0,"0"0"53"0,0 0 60 15,0 0-1-15,0 0 122 16,0 0-180-16,0 0 17 0,0 0 67 16,0 0 69-16,0 0 26 0,0 0 376 15,0 0-452-15,0 0-45 0,0 0-38 0,0 0-20 16,20 0 80-16,-20 0-200 0,33 0-13 15,-10 0-10-15,8 0 5 16,4 0-21-16,49-19 1 0,-36 19-26 16,4 0-4-16,3-15 9 0,1 15-5 0,54 0 6 15,-62-9-17-15,-3 9 21 0,0 0 21 16,-7 0 6-16,-4-7-15 31,13 4-13-31,-31 0-30 0,-1 3 13 0,-8 0-8 0,-4 0-3 16,-3 0-64-16,-26 0-44 0,26 0-74 0,-30 22-68 0,30-22-94 15,-30 0-181-15,-3 17-1053 0,20-17 506 16,1 8 98-16,-4-8 300 0</inkml:trace>
  <inkml:trace contextRef="#ctx0" brushRef="#br0" timeOffset="3206.2985">8128 5056 776 0,'0'0'66'0,"0"0"68"16,0 0 311-16,-1 0-214 0,1 0-11 16,0 0-23-16,0 0 0 0,0 0 11 15,0 0 242-15,0 0-189 0,0 0-1 16,0 0-23-16,25 0-25 0,-2 0 60 15,-8 0-176-15,2 0-8 0,2 0-18 16,2 0 7-16,-1 0-39 0,22-15-11 16,-25 15-39-16,0 0 16 0,-6-12-17 15,2 12-21-15,-2 0-290 0,-9 0-4 16,-2 0-119-16,0 0-49 0,0 20-176 16,-23-20-1-16,0 17-491 0</inkml:trace>
  <inkml:trace contextRef="#ctx0" brushRef="#br0" timeOffset="3569.2782">7886 5309 905 0,'-4'3'100'0,"2"1"48"16,-2-3 76-16,2 2 51 0,0-3-34 16,0 2 211-16,2-2-222 0,0 0 3 15,0 0 28-15,0 0 61 0,26 0 1 16,1 0 307-16,-7 0-389 0,1 15-20 16,3-15-89-16,5 0-27 0,42 0-38 15,-30 0-45-15,6-24-17 0,6 24 7 0,2-24-3 16,4 24-9-16,53-36 1 15,-62 36-5-15,-3-18-1 0,-9 18-9 16,-9-13-37-16,12 7-258 0,-32 6 48 16,-9 0-122-16,0 0-54 0,0 0-59 0,-38 0-19 15,-10 20-553-15,22-20 565 16,-3 17 8-16,-3-17 186 0</inkml:trace>
  <inkml:trace contextRef="#ctx0" brushRef="#br0" timeOffset="3850.3088">8148 5550 2191 0,'0'2'67'0,"0"-2"77"0,20 2 395 16,0-2-167-16,-7 0 0 0,3 0-64 15,2 0-55-15,3 0-121 0,21 0-72 16,-19 0-56-16,-3 0-112 0,-2 0-143 16,-5-19-126-16,5 19-707 0,-9-12 393 15,-4 12 57-15,1 0 55 0,-6-12 129 0</inkml:trace>
  <inkml:trace contextRef="#ctx0" brushRef="#br0" timeOffset="4152.4961">8287 5557 2584 0,'0'2'97'0,"0"1"156"0,0 4 198 16,0 5 170-16,0 4-10 0,0 29 371 15,0-15-609-15,22 9 37 0,-22 8 3 0,0 8-29 16,19 70 70-16,-1-51-341 0,-7 8 30 16,2 4-15-16,2 0-19 0,-1-2-47 15,15 69-59-15,-15-82-3 0,-1-9 0 16,0-3 0-16,-2-6 0 0,10 36 0 16,-16-51 0-16,4 1 0 0,-3-7 0 15,-2-4 0-15,0-3 0 0,2 1 0 16,-5-16-167-16,-1-6-207 0,0-4-323 15,0 0-348-15,0-24-1710 0,0-12 1404 16,0 13 348-16</inkml:trace>
  <inkml:trace contextRef="#ctx0" brushRef="#br0" timeOffset="5840.505">2507 1963 1009 0,'6'-13'238'0,"-6"13"-48"16,0 0 75-16,0 0-42 0,0-8 8 16,0 8 18-16,0 0 237 15,0 0-226-15,0 0 61 0,0 0 71 0,0 0 0 16,0 0-22-16,-19 0 78 0,19 17-295 15,0-17 13-15,0 11 21 0,0-11 49 16,0 35 173-16,0-16-233 0,0 3-32 16,0 5-16-16,23 6-5 0,-23 5-26 15,29 53 76-15,-14-34-90 0,0 6-8 16,-4 9-13-16,7 3 3 0,22 83 53 16,-12-79-26-16,-9 7 40 0,-2 1 37 0,0-2-8 15,2-2-48-15,9 71-58 0,-15-79-55 16,-2-8 0-16,2-9 0 0,0-5 0 15,16 33 0-15,-17-50 0 0,2-3 0 16,-1-3 0-16,-6-1 0 0,15 25 0 16,-14-30 0-16,-5 2 0 0,4-3 0 15,-2-1 0-15,0-2 0 0,8 17 0 16,-13-23 0-16,2-2 0 0,4-4 0 16,-6-2 0-16,3 2 0 0,-3-8 0 15,0 0 0-15,0 0 0 0,0 0 0 16,0 0 0-16,-16 0 0 0,16-17 0 0,0 17 0 15,0 0 0-15,0 0 0 16,-12 0 0-16,12 0 0 0,-6 0 0 16,6 0 0-16,-5 0 0 0,5 0 0 15,-2 0 0-15,2 0 0 0,0 0 0 0,0 0 0 16,0 0 0-16,0 0 0 16,0 0 0-16,0-17 0 15,0 17 0-15,-20 0 0 0,20 0 0 0,0 0 0 16,-15-12 0-16,15 12 0 15,-14 0 0-15,14 0 0 0,-16 0 0 0,10 0 0 16,-8 0 0-16,4 0 0 16,1 0 0-16,0 0 0 0,-3 17 0 0,-4-17 0 15,-8 16 0-15,12 0 0 0,-7-16 0 0,6 19 0 16,0-8 0-16,-5 14 0 16,4-10 0-16,-1 3 0 0,-4 1 0 0,12 1 0 15,-7 2 0-15,-4 20 0 0,6-19 0 16,5 0 0-16,1-3 0 15,6 0 0-15,0 19 0 0,0-22 0 0,22 38 0 16,-22-38 0-16,19 2 0 16,-19-5 0-16,24 2 0 0,7 11 0 15,-11-13 0-15,-1 0 0 0,4-1 0 16,-1-1 0-16,2-1 0 0,22 10 0 0,-21-11 0 16,-3 0 0-1,2-1 0-15,-4 0 0 0,27 9 0 0,-28-11-14 16,3-1-44-16,0 0-41 0,-3-2 1 0,1-3 16 15,16-1 22-15,-18 0 9 0,0 0-37 16,1-17-20-16,-3 17-1 16,17-17-91-16,-20-3 98 0,2 6-3 0,-1-1 16 15,-3 3 26-15,2-5 27 0,9-12 4 16,-9 12 18-16,-6 0 5 0,-1 1 5 16,0 0 5-16,1-15 2 0,-7 15-1 15,2 1 1-15,-2-3 0 0,0 1-1 16,0 1-4-16,0-22 6 0,0 20 6 15,0-1 5-15,-22 1-12 0,22-2 6 0,-15-21 9 16,15 21-21-16,-15-2 4 0,4 0-5 16,1 1 11-16,1 0 6 15,-6-19-6-15,5 20-7 0,-1 2 2 0,0 0 3 16,-3 0 5-16,-12-14 12 16,11 16-7-16,-3 3-1 0,2 1 14 0,1 0 1 15,-3 4-3-15,-16-4 14 0,16 7-7 16,-2 5 12-16,4 0 5 0,-4 0-9 0,-18 0 16 15,17 25-31-15,5-25 13 16,-1 0 3-16,2 21-5 0,1-21 4 0,-5 17 11 16,10-3-40-16,4-6-31 0,2 2-85 62,3 1-113-62,0 17-1767 0,24-12-423 0,1-7 251 0</inkml:trace>
  <inkml:trace contextRef="#ctx0" brushRef="#br0" timeOffset="6552.894">2938 4299 1765 0,'0'10'96'15,"-15"-10"304"-15,15 7-75 0,0-7 15 16,-11 5 60 0,11-5 42-16,-7 7 366 0,7-7-532 0,0 2-60 0,0-2-87 15,0 0 8-15,0 0-37 0,0 0 28 16,0-19-89-16,0 19-3 0,0 0-18 16,0-23-1-16,0 5-29 0,21 18 14 15,-21-20-3-15,15 12-11 0,-15 0 37 16,11 0-28-16,4 2 23 0,-15-3-28 15,10 9 9-15,-10 0-5 0,8 0 8 0,0 0 9 16,-6 0-15-16,-2 24 3 16,2-24-4-16,2 25 2 0,-1-10 4 15,6 18 3-15,15 11 12 16,-2-21-18-16,-11-12-17 0,1-4 23 16,-1 0 3-16,16-2 14 0,-15-3-21 15,-1-2-20-15,2 0-8 0,-1 0-29 16,13-28-166-16,-13-1 94 0,-4 9 7 15,-2-4 4-15,-1 0-63 0,-1 0-77 16,-4-16-551-16,0 23 320 0,0 4-35 16,0 3-24-16,-21 4-132 0,21 6 36 15</inkml:trace>
  <inkml:trace contextRef="#ctx0" brushRef="#br0" timeOffset="8906.7061">2421 1930 1008 0,'-5'-3'59'0,"-7"1"249"16,5 2-71-16,2-2 2 0,1 1-26 15,0 1 23-15,-2 0-4 0,-1 0 291 16,5 0-193-16,0 0 49 0,0 0 7 16,-3 0 0-16,5 0 193 0,0 0-330 15,0 0 21-15,0 0 6 0,0 0 11 0,0 0-38 16,19 0 87-16,1 0-226 16,-20 0-39-16,31 0-25 0,-10 0-8 15,23 0-12-15,-18-17-19 0,6 17-5 0,3 0 3 16,5 0-19-16,-2 0 15 0,47 0 7 15,8 0 11-15,-9 0-21 16,-40 17-6-16,1-17 9 0,2 0 0 16,4 0 3-16,53 12-2 0,-52-12 0 15,3 0-2-15,-3 8 5 0,2-8-3 47,40 0 3-47,-52 0-5 0,-3 0-1 0,-1 0 3 0,-5 0 1 0,-3 0 7 0,17 0-6 16,-28-15-1-16,-3 15-16 0,-5 0 19 0,0 0 11 0,2 0 54 15,-11-10-35-15,0 10-11 0,-1 0-6 16,-1-9-5-16,0 9 13 0,0-7 46 16,0 7-40-16,0-2-7 0,0 1-4 0,0 1 0 15,0 0 6-15,0 0-14 0,0 0 12 16,0 0 25-16,0 0 34 0,0 0 27 16,0 0 104-16,0 0-146 0,0 0-29 15,0 0-25-15,0 0 3 0,0 0-18 16,0 0-1-16,0 0 0 0,0 0 0 15,0 0 0-15,0-17 0 0,0 17 0 0,0-19 0 16,0 19 0-16,0-11 0 16,0 0 0-16,0-9 0 0,0 9 0 15,0-6 0-15,0 2 0 0,0-2 0 0,0 1 0 16,0-18 0-16,0 20 0 16,0-3 0-16,0 4 0 0,0 1 0 0,0-6 0 15,0 12 0-15,-16 2 0 0,16-1 0 16,0 2 0-16,0 2 0 0,0 1 0 15,0 0 0-15,0 0 0 0,0 19 0 0,0-19 0 16,0 40 0-16,17-25 0 16,-17 4 0-16,14 5 0 0,-14 2 0 15,19 1 0-15,13 33 0 0,-17-30 0 0,-1 3 0 16,3-1 0-16,-1-4 0 16,16 22 0-16,-21-29 0 0,2-2 0 0,1-2 0 15,2-6 0-15,-6-3 0 0,4 0 0 16,-9-8 0-16,0 0 0 0,-1 0 0 15,1-29 0-15,-5-7 0 0,0 11 0 16,0-5 0-16,0-3-16 0,0-5-29 16,0 1-5-16,-23-43-40 15,3 44 85-15,20 5 3 0,-18 3 9 0,18 3-6 0,0-4 6 16,-13 24-9-16,13-1 9 0,0 4-6 16,0 2 19-16,0 0 11 15,19 0 45-15,-19 20-55 0,18-20 0 0,-18 22-12 16,16-22-9-16,-2 45 9 0,-3-29-9 15,-1 4 0-15,4 0 0 0,-3 5 0 16,1-1 0-16,15 17 0 16,-12-20 0-16,-3 1 0 0,-1-5 0 0,-2-2 0 15,18 6 0-15,-18-13 0 0,2-3 0 16,-6-1 0-16,4-4 0 0,-3 0 0 16,8 0 0-16,-14-21 0 0,4 21-3 15,-4-29 3-15,0 12-10 0,0-27-33 16,0 18 8-16,0-1 5 0,-22-1 13 15,22-1 15-15,0 0-9 0,-15-22 15 0,15 27 1 16,-12 4 2-16,12 5-7 0,0 2 6 16,0-2 2-16,0 8 7 0,0 6 19 15,0 1 3-15,0 0-20 16,18 0 1-16,-2 29-18 0,-16 2 0 0,17-12 0 16,-17 5 0-16,17 1 0 0,-2 26 0 15,-6-22 0-15,3-1 0 0,3 2 0 16,-1 1 0-16,4-2 0 0,18 28 0 15,-17-32 0-15,0-3 0 0,-2 0 0 16,-1-5 0-16,14 7 0 0,-16-18 0 16,-1-2 0-16,-2-2 0 0,-1-2 0 15,-2 0 0-15,7 0 0 0,-8-22 0 16,-1 22 0-16,-2-16 0 0,5 16 0 0,6-14 0 16,-4-1 0-16,0 15 0 15,1-8 0-15,3 8 0 0,2-9 0 0,19 2 0 16,-14 7 0-16,1-4 0 0,0 2 0 15,2 2 0-15,26-8 0 16,-25 4 0-16,2 2 0 0,-2 0 0 0,0-3 0 16,1 2 0-16,28-6 0 0,-33 9 0 0,7-3 0 15,0 0 0-15,58-8 0 16,-57 8 0-16,1 0 0 16,40-6 0-16,-40 5 0 0,1-1 0 15,7 0 0-15,-6 0 0 0,31-7 0 0,-35 9 0 16,4-1 0-16,-1 1 0 0,0 1 0 15,-3-1 0-15,34 1 0 16,-33 2 0-16,1-2 0 0,0 1 0 0,3-1 0 16,31 2 0-16,-33 0 0 0,5 0 0 15,0 0 0-15,-1 0 0 16,-1 0 0-16,35 0 0 0,-33 0 0 0,-2 0 0 16,1 0 0-16,-5 0 0 0,37 0 0 15,-34 0 0-15,3 0 0 0,-3 0 0 16,2 0 0-16,-1 0 0 0,37 0 0 0,-36 0 0 15,-1 0 0-15,0-19 0 0,0 19 0 16,34-15 0-16,-35 15 0 0,2-12 0 16,-1 12 0-16,-3-9 0 0,0 9 0 15,30-10 0-15,-34 0 0 0,2 10 0 16,-1-7 0-16,-1 3 0 0,30-4 0 16,-30 3 0-16,-2-1 0 0,4 2 0 15,-1-1 0-15,0 1 0 16,29-1 0-16,-33 3 0 0,0 1 0 0,44-1 0 15,-49 2 0-15,-4 0 0 16,0 0 0-16,17 0 0 0,-17 0 0 16,-2 0 0-16,0-15 0 0,0 15 0 0,12 0 0 15,-17 0 0-15,0 0 0 0,2 0 0 16,-2-14 0-16,1 14 0 16,6 0 0-16,-10-8 0 0,3 8 0 0,-3 0 0 15,0-4 0-15,3 4 0 0,-5 0 0 16,-3 0 0-16,3 0 0 0,-2 0 0 15,-2 0 0-15,1 0 0 0,-1 0 0 16,0 0 0-16,0 0 0 0,0 0 0 0,0 0 0 16,0 0 0-16,0 0 0 0,0 0 0 15,0 0 0-15,0 0 0 16,16 0 0-16,-16 0 0 0,11 0 0 16,-11 0 0-16,0 0 0 0,10 0 0 0,-10 0 0 15,0 0 0-15,0 0-68 0,0 0-134 16,0 0-159-16,-24 0-1075 15,24 0 277-15,-20-20-355 0,20 20 131 16,-18-14 175-16</inkml:trace>
  <inkml:trace contextRef="#ctx0" brushRef="#br0" timeOffset="10135.2343">3100 4736 490 0,'0'-2'21'0,"0"-4"17"16,0 1 8-16,0-4 41 0,0 2 18 16,0-6 217-16,0 7-113 0,0 1 20 0,0-1-3 15,0 0 1-15,0-3 136 16,0 6-197-16,-15-1 17 0,15-1 31 0,0 5 45 15,0-8 644-15,-10 8-608 16,10 0-42-16,0 0 171 0,0 0-275 16,0 0-1-16,0 0 14 0,0 0 49 15,0 0 259-15,0 0-247 0,0 25-11 16,0-9-23-16,0 1 21 0,0 9-1 16,23 40 219-16,-8-25-220 0,-15 5-53 15,23 5-56-15,-5 7-41 0,28 70-58 16,-23-60 0-16,5 7 0 0,3 0 0 15,0 3 0-15,4 1 0 0,36 71 0 16,-40-75 0-16,3-5 0 0,-1-2 0 16,-3 0 0-16,21 55 0 0,-33-64 0 15,0 4 0-15,-3-6 0 0,1 2 0 16,-5-1 0-16,11 52 0 0,-13-57 0 0,6 1 0 16,-6-8 0-16,4 3 0 0,21 76 0 15,-18-88 0-15,8 27 0 16,-12-33 0-16,-3-3 0 0,3-1 0 15,-1 1 0-15,10 24 0 16,-11-29 0-16,1-1 0 0,-3-1 0 0,1-7 0 16,-2 3 0-16,7 6 0 0,-9-13 0 15,-1-3 0-15,-2 1 0 0,1-3 0 16,-2 2 0-16,0-6 0 0,-1-1 0 0,4 0 0 16,-4 0 0-16,0 0 0 0,0 0 0 15,0 0 0-15,0 0-148 0,0 0-183 16,0 0-297-16,0-21-1494 0,0 21 720 15,0 0-18-15,0-21 359 0</inkml:trace>
  <inkml:trace contextRef="#ctx0" brushRef="#br0" timeOffset="11480.6504">3911 7195 1062 0,'-5'0'89'0,"2"0"63"0,-7 0 313 15,4 0-253-15,3 0-7 0,-2 16-6 16,0-16 40-16,-5 14 266 0,8-14-245 16,0 0 8-16,2 11 1 0,-5-11 30 15,5 0-21-15,0 7 131 0,0-2-267 0,0-3-27 16,22 1 0-16,-22 4 15 0,36 0 102 15,-21-3-122-15,6 2-24 16,1-1 3-16,5-4 0 0,5-1-7 16,37 3 44-16,-31-3-78 0,5 0-7 15,2 0 15-15,4 0 19 0,92 0 127 16,-93 0-170-16,45 0 8 0,-49 0-27 16,-5 0 0-16,0 0-11 0,4 0 6 15,1 0-8-15,45 14 21 0,-44-14-10 16,2 0 0-16,-2 0-5 0,2 11 2 15,43-11 7-15,-48 5-18 0,2-5-1 16,-1 0 2-16,0 0-3 0,-1 0 8 16,40 0 7-16,-41 0-11 0,-1 0 0 15,1 0-1-15,0-17 0 0,39 17 1 16,-39 0 1-16,0-13 1 0,-1 13 1 0,-2 0 4 16,-3 0-3-16,39 0 2 0,-39 0-15 15,-3 0 7-15,2 0-2 0,-1 0 9 0,36 0 16 16,-38 0-13-16,2-16-8 15,0 16-15-15,2 0 12 0,29-20 5 16,-33 8 7-16,1 12-8 0,-1 0-7 0,0-11 2 16,-1 11 4-16,30-8 19 0,-30 8-13 15,0-5 0-15,0 2-13 0,1 2 7 16,30-10 1-16,-31 7-1 0,3 1 3 16,1-1 0-16,0-2 3 0,2 2-5 15,36 0 1-15,-36 4 27 16,0 0 20-16,-3 0 13 0,0 0 10 15,31 0 34-15,-35 0-76 0,1 0-11 0,1 0-16 16,-2 0-2-16,3 0 0 16,33 0-24-16,-31 0 36 15,3 0-14-15,-1 0 4 0,1-17 24 0,-1 17-42 0,72-12 11 16,-44 12 3-16,-33 0 4 16,0 0 4-16,-1 0 2 0,-2 0 0 0,1 0 9 15,26 0 5-15,-28 0-7 0,-2 0-22 16,1 0 14-16,0 0-10 0,23 0 7 15,-25 0-21-15,2 0 15 0,1 0-2 16,0-16 0-16,0 16 10 0,22-16 0 16,-22 16-9-16,-2-15 9 0,-2 15-8 15,1 0 3-15,14-8 7 0,-20 2 0 16,0 6 4-16,-2 0-2 0,-2 0-3 16,-1 0 1-16,14 0-2 0,-13 0 0 15,0 0-6-15,-3 0 2 0,0 0-3 0,15-16-9 16,-15 16 9-16,0 0-7 15,-1-18 10-15,4 18 14 0,-3-10 17 0,10 10 87 16,-14 0-52-16,-1 0-12 16,-2 0-17-16,-1 0 9 0,0 0-16 15,-2 0-19-15,-1 0-6 0,0 0-7 0,0 0-16 16,0 0-41-16,0 0-250 0,0 0 36 16,0 0-173-16,0 0-124 0,0 0-312 15,0 0-1424-15,0 0 1057 0,0-19 365 16</inkml:trace>
  <inkml:trace contextRef="#ctx0" brushRef="#br0" timeOffset="12285.8977">8585 7083 690 0,'8'-8'130'0,"-8"7"34"0,0-2 62 15,0 1 27-15,0 0 374 16,-22 2-455-16,22 0 15 0,-14 0 252 15,14 0-183-15,0 0 33 0,0 0 33 16,0 0 31-16,0 0-3 0,0 0 172 16,0 0-339-16,0 0-41 0,0-17-15 15,0 17 18-15,18 0 5 0,3-13 143 16,-21 13-153-16,28-12-11 0,-7 12-17 16,2-8 5-16,37 2 49 0,-25 2-108 15,6-4 17-15,7 5 19 0,5-4 16 16,6 2-6-16,80-9 69 0,-63 8-102 15,7-2 5-15,3 2-28 0,3-1-2 16,89-7 38-16,-93 5-52 0,4 1-7 16,-1 2-19-16,-3-2 26 0,72-3 66 15,-85 7 2-15,-4 0 3 0,-6 2-20 16,-11 0-12-16,-7 2-53 0,17 0-18 16,-39 0 0-16,-9 0 0 0,-5 0 0 0,-4 0 0 15,-4 0 0-15,0 0 0 0,0 0 0 16,-24 0 0-16,24 0 0 0,-31 0-281 15,31 0-73-15,-12 0-262 16,12 0-1114-16,0 0 572 0,0 0-117 16,0-22 95-16,0 22 269 0</inkml:trace>
  <inkml:trace contextRef="#ctx0" brushRef="#br0" timeOffset="13445.1211">7894 1740 399 0,'0'-3'10'15,"0"-3"82"-15,0 4 27 0,0 0 12 16,0 1 42-16,0 1 63 0,0-1 14 16,0-1 253-16,0 2-307 0,0 0-41 15,0 0 10-15,0 0 10 0,0 0 185 16,-18 0-181-16,18 0 15 0,0 0 29 16,0 0 31-16,0 0 18 0,-13 0 192 15,13 0-298-15,0 0-40 0,0 0-20 16,0 0 2-16,0-15-19 0,0 15 54 15,0 0-114-15,0 0-9 0,28-15-42 16,-12 15 57-16,34-9 13 0,-14 1 1 0,11 2-4 16,11 0-1-16,9 1 2 0,6-1-12 15,100-3 103-15,-79 4-28 0,185-7 287 16,-190 7-274-16,2 0-8 16,-7 1-20-16,2-3 6 0,71-3 15 15,-81 1-52-15,-6 3 28 0,-7-3 25 16,-9 6 8-16,33-6 82 0,-56 4-135 15,-2 2-28-15,-7 3-29 0,-4 0-4 16,-6 0-17-16,-2 0 14 0,-10 17-10 16,0-17-19-16,0 0-51 0,-23 15-103 15,0-15-654-15,23 12 162 0,-21-12-360 16,21 0-367-16,-12 0 23 0,12 0 230 16</inkml:trace>
  <inkml:trace contextRef="#ctx0" brushRef="#br0" timeOffset="14665.5644">8486 7103 782 0,'14'0'112'15,"-14"-3"86"-15,0 1 71 0,0 0 27 16,0-1-1-16,7-4 195 0,-7 5-259 15,0 0 7-15,0 1 14 0,0-1 35 16,0 1 334-16,0 1-305 0,0-1-33 16,0 1-58-16,0 0-19 0,0 0-33 15,0 0 123-15,0 0-179 0,0 0-21 16,0 0 22-16,0 0 23 0,0 21 226 16,0-4-194-16,0-4-11 0,0 4-31 15,0 3 19-15,0 5-17 0,25 35 81 16,2-28-134-16,-11 5-9 0,2 0-9 15,3-2 1-15,15 34 45 0,-21-39-63 16,2 1-5-16,-3-3-11 0,-3-3-7 16,-2-4-14-16,6 12-1 0,-12-21-6 0,-2-3 12 15,-1-1-22-15,0-4 20 16,0-4-33-16,-23 0-86 0,23 0 17 0,-30 0 8 16,9-23 8-16,-5 23 5 0,-30-20-22 15,28 4 77-15,-5 16 4 0,2-15 9 16,1 15 1-16,-21 0 1 0,31 0 3 15,6 0-3-15,-1 0 5 0,4 0 37 16,11 15-17-16,26-15-3 16,-3 0-10-16,41 0-4 0,-21 0-10 15,8 0 3-15,5 0-1 0,3-16-1 16,58-2 25-16,-60 18-21 0,1-18-9 16,-3 18-5-16,-4-17-3 0,-7 17 16 15,30-11 24-15,-47 4-30 0,-5 7 1 0,-9 0-7 16,-7 0 2-16,-6 0-79 15,-24 0-34-15,4 0-99 0,-3 21-130 0,-7-21-124 16,-1 14-86-16,-34 1-902 0,34-15 630 16,8 16-171-16,3-16 92 0,2 13 152 15</inkml:trace>
  <inkml:trace contextRef="#ctx0" brushRef="#br0" timeOffset="14982.6782">8787 7957 1243 0,'0'0'100'0,"15"0"70"0,2 0 361 16,-17 0-292-16,17-17-10 0,-6 17-6 16,0 0 22-16,-1 0 34 0,15-12 146 15,-13 12-298-15,0-7-90 0,-1 7-23 16,0 0-8-16,5-5-75 0,-11 5-67 16,-2 0-105-16,-1 0-77 0,-2 0-151 15,0 0-150-15,0 0-641 0,0 16 801 16</inkml:trace>
  <inkml:trace contextRef="#ctx0" brushRef="#br0" timeOffset="15130.6095">8835 8095 2797 0,'24'5'121'16,"-24"-1"126"-16,32 2 144 0,36-1 711 15,-20-2-923-15,-6-3-230 16,-23 0-252-16,1 0-1056 15,-12 0 289-15,-5-16 157 0,-3 16 271 0</inkml:trace>
  <inkml:trace contextRef="#ctx0" brushRef="#br0" timeOffset="16281.9696">3880 10164 1925 0,'0'-6'139'15,"0"-1"77"-15,0 3 89 0,0-2 38 16,0 3 64-16,0-3 459 16,0 4-507-16,0 1-77 0,0 0-71 0,0 1-12 15,0 0 4-15,0 0 524 16,18 47-105-16,-18-29-417 16,21 35 281-16,-21-18-208 0,18 6-66 15,-18 4-82-15,19 6-54 0,-8 7-76 16,5 72 0-16,-9-60 0 0,1 8 0 0,-4 0 0 15,-1 1 0-15,2 80 0 16,-5-85 0-16,0 0 0 0,2-6 0 16,-2-4 0-16,0-7 0 0,0 37 0 15,0-52 0-15,0-7 0 0,0-5 0 0,0-8 0 16,0 9 0-16,-18-24 0 0,18 0 0 16,0-6 0-16,0-1 0 0,0 0 0 15,0 0 0-15,0 0 0 0,0 0 0 16,0 0-70-16,0-15-166 0,-22 15-766 15,22 0-471-15,-19 0-369 16,19 0 794-16,-11 0-16 0</inkml:trace>
  <inkml:trace contextRef="#ctx0" brushRef="#br0" timeOffset="17033.1367">3986 11753 1028 0,'0'-11'83'16,"0"11"79"-16,0 0 61 15,0-8 68-15,0 0 167 0,0 4-272 16,0 1-14-16,0-1-3 0,0 1 36 0,0 1 19 15,0-3 235-15,-18 3-228 0,18 1-10 16,0 1-3-16,0 0 51 0,0-1-47 16,0 1 143-16,-23-1 123 15,6 1-120-15,17 0-181 16,-16 0-35-16,16 0 13 0,-18 0 104 16,0 18-177-16,4-18-33 0,2 14-21 15,-2-14-20-15,-16 27 41 0,17-15-24 16,-3 2 20-16,1 1 11 0,4 2 10 15,-3 1 25-15,-5 24 109 0,12-16-79 16,2 0 2-16,2 2-5 0,3-1-26 0,0 30-29 16,21-29-73-16,-21 3 0 15,19-5 0-15,-19 3 0 0,29 0 0 16,5 23 0-16,-16-28 0 0,0-1 0 0,2-3 0 16,2-2 0-16,26 8 0 0,-22-19 0 15,2-1 0-15,4-2 0 0,0-4 0 16,0 0 0-16,37-17 0 0,-32 17 0 15,-1-22 0-15,-1 22 0 0,-2-29 0 16,32 0 0-16,-35 14 0 0,-5-2-11 0,2-2-18 16,-6-1-11-16,0 0-12 0,17-23-16 15,-25 20 51-15,-2 0 3 0,-2 0-3 16,-5-2 9-16,3-23 3 0,-7 24 9 16,0-3 11-16,0 3-13 0,0 0 2 15,-24 3 3-15,5-21-15 0,19 20 8 16,-28 0 16-16,11 1-19 0,-2-1 1 15,-27-22-30-15,17 22 38 0,2 1-6 16,3-1 8-16,0 2-9 16,-1-1-10-16,-22-14 13 0,25 20-1 15,3 2 11-15,-7 3-10 0,2 3-9 0,-27 4 5 16,25 3 18-16,-1 0 35 0,2 0 9 16,-1 30 2-16,3-30-17 0,-19 51-31 0,23-27-14 15,4 0 0-15,3 2 0 0,3 0 0 16,-2 27 0-16,7-28-33 0,4 1-129 15,0-3-153-15,0-2-235 0,0-4-203 16,24 3-1308-16,-24-16 754 0,15-2 44 16,-15-2 351-16</inkml:trace>
  <inkml:trace contextRef="#ctx0" brushRef="#br0" timeOffset="17599.0346">4070 12107 2268 0,'0'0'92'0,"16"-15"363"0,-16 15-31 16,0 0 42-16,0 0 22 0,0 0-16 15,0 0 158-15,0 0-406 0,0 0-3 0,0 0 24 16,0 0-24-16,-17 0-21 15,17 0 89-15,0 0-185 0,-11 0-23 0,11-16-1 16,0 16-11-16,-10-18 24 16,4 18-71-16,6-17-11 0,0 6-16 15,0-2 12-15,0-13 2 16,0-1 20-16,24 13-24 0,-5-7-4 16,-19 13-1-16,21 2-1 0,-21 2 11 0,26 2-11 15,-3 2 4-15,-11 0-13 0,0 20 3 16,-4-20 8-16,4 21 1 0,-2-21 0 15,6 43-3-15,-10-26 1 0,5-2 1 16,-3-3 3-16,4-1-5 0,12 6-5 16,-9-17 0-16,-2 7-7 0,1-7-35 15,-2 0-57-15,5 0-83 0,2-29-441 16,-10-6 264-16,-3 16-18 0,1-6-90 0,-2-1-171 16,-1-23-895-1,-4 26 656-15,1 0 110 0,-1 3 212 0</inkml:trace>
  <inkml:trace contextRef="#ctx0" brushRef="#br0" timeOffset="19811.7131">3913 10069 854 0,'0'0'66'0,"0"0"89"15,0 0 68-15,0-12 564 16,0 12-590-16,0-9-36 16,0 4 360-16,0 1-137 0,0 4-145 15,0-3 40-15,0 3 20 0,0-1-19 16,0 1-36-16,0 0 134 0,0 0-207 16,0 0 317-16,0 0-318 15,25 0-23-15,-25 0-21 0,32 0-18 16,4 13-17-16,-12-13-75 0,5 0-11 15,6 0-16-15,2 0 12 0,1 0-1 16,46-17 6-16,-36 17-6 0,-2 0 7 0,3 0-8 16,-2-15 1-16,50 15 3 0,-51 0-13 15,4 0 19-15,-2 0-7 0,1 0 5 16,0 0 26-16,47 0-24 16,-49 0-15-16,-1 0-8 0,-1 0 14 0,-2 0-7 15,29 0 13-15,-40 0-8 0,-8 0 3 16,-4 0-2-16,-8 0 2 15,6 0-4-15,-17 0 2 0,-1 0 3 16,0-8 1-16,0 8 3 0,-19 0-5 16,19 0 3-16,0-7-9 0,0 7-17 15,-15-2 18-15,15 0 4 0,0 2 30 16,0 0-27-16,0 0 13 0,0 0-9 16,0 0 19-16,0 0 2 15,0 0 68-15,0 0-53 0,0 0 7 0,0 0 5 16,0 0 53-16,0 0-62 0,0 0-1 15,0 0 7-15,-15 0 13 0,15 0 50 16,0 0-67-16,0 0-1 0,0 0 8 16,0 0-11-16,0 0-7 0,0 0-14 15,0 0-19-15,0-16-2 0,0 16-7 16,0-19 3-16,0-3-3 0,0 10 1 16,0-1 9-16,0-1-9 0,0-1 4 15,0 2 1-15,0-18-1 0,0-1-6 16,0 21 3-1,0 7 2-15,0 4 1 0,0 0 1 0,0 0-6 16,0 0 7-16,0 23-5 0,15-23 1 16,-15 24 5-16,17 5-14 0,-17-12 18 15,17 1 8-15,-5 1-7 0,29 38-7 16,-26-37-1-16,-1 2 24 16,2-4-5-16,12 14 33 0,-17-20-49 15,-2 0 7-15,19 8 0 16,-23-20-12-16,2 0 1 0,-2 0-4 15,7-20-42-15,-7 20-2 0,1-31-25 16,-4 12-13-16,4-4-14 0,-2-30-138 0,-4 23 101 16,0-2-9-16,0 0 32 0,0 1 24 15,-23-23 27-15,23 18 65 16,0 24 15-16,0 7-8 0,0 5 33 16,0 0 6-16,0 21 25 0,0-21 21 15,20 49 68-15,-20-32-69 0,22 5-5 16,-10-2-12-16,1 1 1 0,17 21-3 15,-16-23-49-15,0 0-10 0,0 1 5 16,1-1-14-16,-1-2-1 0,5 12 0 16,-8-19-2-16,-3-1-2 0,0-5 0 0,-1-3 5 15,5-1-25-15,-7 0-15 16,-1-31-25-16,0 14-3 0,-1 0-28 16,0-4 8-16,-2-28-143 0,-1 24 104 0,0-1 2 15,0 1 36-15,-19 3 32 0,19-13 22 16,0 25 30-16,-15 2 5 0,15 8 2 15,0 0 11-15,0 0 13 0,0 30 90 16,0-30-51-16,0 31 20 0,21-14-4 16,-21 2 3-16,15 13 64 0,-15-18-108 15,0 1-9-15,14-2-3 0,-14-3 15 16,10-2-11-16,0-1 14 0,-10-2-47 16,9-5 4-16,-4 0-16 15,0 0 5-15,14-17-6 0,-13 17 9 0,11-16 2 16,-8 16-4-16,2 0 2 0,1-12 0 15,6 12-3-15,-5 0 5 16,23 0-7-16,-16 0 5 0,-1 0-2 16,2 0 9-16,2 0-9 0,27 0 9 15,-25 0-7 1,11 0 3-16,1 0-5 16,4 0-7-16,4 0 8 0,52-18 2 0,-48 18 11 0,5-14-8 0,2 14 3 15,-1-14 7-15,50 3 40 0,-52 11 3 0,3-11 11 16,1 11 13-16,-2-7 7 0,0 7-16 15,55-8 38-15,-50 6-78 0,-2-2 0 16,0 2-2-16,-1 0 1 0,65-7 12 16,-60 6-35-16,5-1-4 0,2 1 2 0,2 1 2 15,3-1 13-15,70-1 30 0,-70 3-11 16,-1-1-10-16,3 0-4 0,0 1-10 16,74-3-9-16,-72 3-7 0,5-2 0 15,0-1 0-15,0 0 0 0,1-2 0 16,89-10 0-16,-83 8 0 0,2 0 0 15,0-3 0-15,0 2 0 0,99-8 0 16,-101 9 0-16,3 0 0 0,-3 0 0 16,-3 4 0-16,-2 1 0 0,77-3 0 15,-84 4 0-15,-3 0 0 0,1-1 0 16,-6 1 0-16,63-8 0 0,-73 3 0 0,-3 2 0 16,3 0 0-16,-5-2 0 15,-3 2 0-15,38-5 0 0,-50 6 0 0,-6 1 0 16,-7 0 0-16,-6-1 0 0,2 1 0 15,-15 3 0-15,-6-3 0 0,-2 2 0 16,0 0 0-16,0-1 0 0,0-3-195 16,-21 5-148-16,21-3-315 0,-21 0-289 0,21-1-338 15,-18-9-1679-15,3 7 1899 16</inkml:trace>
  <inkml:trace contextRef="#ctx0" brushRef="#br0" timeOffset="20783.2767">8843 9839 879 0,'-1'0'56'0,"-1"0"296"0,0 0-82 16,1 0 13-16,-1 0-56 0,2 0 18 0,0 0 1 16,0 0 300-16,0 0-217 15,0 0 29-15,0 0 4 0,0 0 10 16,0 0 221-16,0 0-346 0,0 0-31 0,0 0 33 16,0 0 31-16,0 0-25 0,0 0 176 15,0 0-267-15,0 0 10 0,0 0 8 16,0 0 18-16,12 21 217 0,1 32-177 15,-3-4-222-15,-4-18-18 16,3 2 0-16,0 6 0 0,1 6 0 16,12 53 0-16,-11-45 0 0,1 4 0 15,-2-1 0-15,0 0 0 16,0-3 0-16,9 41 0 0,-10-52 0 16,-1-4 0-16,1-5 0 0,-1-3 0 0,1 18 0 15,-7-30 0-15,1-2 0 0,-1-4 0 16,-1-4 0-16,-1-2 0 0,0-2 0 0,0-4-148 15,0 0-222-15,0-18-341 0,0 18-354 16,-20-21-1670-16,20-3 1398 16,0 24 354-16</inkml:trace>
  <inkml:trace contextRef="#ctx0" brushRef="#br0" timeOffset="21252.5294">8792 10905 948 0,'0'0'98'0,"0"0"67"15,0 9 67-15,0-9 61 0,0 0 173 16,0 0-255-16,0 0 11 0,0 0 22 0,0 0 69 16,0 0 31-16,0 0 380 0,0 0-391 15,0-15-43-15,18 15-53 0,-18 0 56 16,0 0-13-16,21-12 257 0,1 5-316 15,-6 1-34-15,4 3-14 16,2-4-24-16,41-6 33 0,-26 5-138 0,8 0-10 16,6-2-12-16,0 2-2 15,3-2-2-15,52-11-8 0,-54 11-12 0,-5-2-2 16,-7 3 4-16,-7 1 0 0,13-7-8 16,-33 10-25-16,-13 1-46 0,0 2-74 15,-27 1-132-15,-1 1-127 0,-36 0-672 16,22 0 314-16,1 22-86 0,-1-22-174 15,1 17-44-15</inkml:trace>
  <inkml:trace contextRef="#ctx0" brushRef="#br0" timeOffset="22016.3822">9008 10914 1036 0,'0'0'91'0,"19"-17"77"16,-19 17 338-16,0 0-265 0,0 0-18 15,0 0-2-15,0 0 12 0,0 0 57 16,0 0 406-16,0 0-323 0,0 0-59 15,0 17-37-15,0-17-35 0,0 53 297 16,0-36-360-16,-15 26 336 16,15-19-235-16,-14 5-26 0,4 4-89 0,-2 4-43 15,-17 36-5-15,16-39-86 0,0 1-13 16,2-5-9-16,1-4 3 0,4-5-8 16,3 7-4-16,3-20-13 0,0-2-49 15,0-4-91-15,0-2-143 0,41-23-1027 16,-41-10 812-16,45-14-650 15,-29 18 552-15,0-2 59 16,-1-4 73-16,2-2-12 0,0-2 61 0,5-41-70 16,-13 39 418-16,-1 7 61 0,-4 0 45 15,-4 7 59-15,2 1 110 0,-2-8 464 16,0 20-263-16,0 4-27 0,0 3-23 16,0 3 28-16,0-2 395 0,0 3-379 15,0 3-23-15,0 0-35 0,0 0-12 16,0 0-26-16,0 0 276 0,0 0-300 0,0 24-38 15,0-24-40-15,23 25-14 0,4 9 88 16,-11-14-157-16,2 4-45 0,1 2-10 16,4 1-20-16,-4 0-30 0,20 33-8 15,-18-24 8-15,-2-5-3 0,0-2-2 16,-5-1 0-16,13 24 9 0,-13-29 25 16,-2-3 7-16,-5-4 1 0,3-2-9 15,-4-1-14-15,4 8 15 0,-8-14-12 16,-2-1-11-16,0 5-8 0,-26-8 2 15,26 0-16-15,-31-1 16 16,-7 2-3-16,15-2 8 0,-63 6-28 16,54-7 10-16,-1 0 11 0,-1-1-2 15,-2 2-1-15,-32 5 5 16,35-3-8-16,2 1 9 0,5 0-5 16,2 2-7-16,3 1 8 0,-4 5-7 0,17-9-4 15,3 1-17-15,1-2-21 0,4 0-47 16,0-1-322-16,0-2-2 0,25 0-118 15,-25 0-204-15,23-27-222 0,-23 27-107 16,44-41-1081-16,-44 27 1491 0</inkml:trace>
  <inkml:trace contextRef="#ctx0" brushRef="#br0" timeOffset="22494.7428">8694 10894 874 0,'0'0'79'0,"-1"0"90"0,1 0 84 16,-1 0 82-16,0 0-16 0,0 0 243 15,1 0-326-15,0 0 18 16,0 0 23-16,0 0 48 0,0 0 17 0,22 0 255 16,6 0-398-16,-7 0-52 0,5 0-50 15,7-18 4-15,41 18 58 16,-34-14-91-16,5 14-48 0,-2-9-8 16,-3 9 13-16,-5 0-42 0,18-8-25 0,-34 5-44 15,-10 3-69-15,-8 0-208 0,-1 0-277 16,-21 0-1285-16,-18 0 945 0,15 0 293 15</inkml:trace>
  <inkml:trace contextRef="#ctx0" brushRef="#br0" timeOffset="23451.6108">9264 11497 1397 0,'-9'0'270'0,"9"0"-32"0,-7 0 59 15,7 0-28-15,0 0 25 0,0 0 27 16,-8-12 451-16,4 12-376 0,2 0-9 16,1 0-62-16,-2 0-38 0,-1 0 230 0,2 0-259 15,1 17-15-15,0-17-26 16,1 15 9-16,0-15-38 0,0 41 155 0,0-22-187 15,0 5 28-15,0 5 21 0,26 2-20 16,-10 51 19-16,-16-36-192 0,20 5-12 16,-20 3 0-16,17 3 0 0,-17 2 0 15,24 52 0-15,-17-56 0 0,-7-2 0 16,12-4 0-16,-6-2 0 0,11 34 0 16,-12-46 0-16,2-3 0 0,-1-1 0 15,0-8 0-15,1-3 0 0,5 11 0 16,-10-22 0-16,-1-5 0 0,3 1 0 15,1-3 0-15,-5-2 0 0,0 0 0 0,0 0 0 16,0 0 0-16,0 0 0 16,0 0 0-16,-25-18-168 0,25 18-168 15,-16-21-312-15,16 21-247 0,0-16-321 16,-13 1-1586-16,13 5 1670 0,0 3 446 0</inkml:trace>
  <inkml:trace contextRef="#ctx0" brushRef="#br0" timeOffset="24098.7044">9248 12715 276 0,'0'0'0'0,"14"0"-11"0,-14 0 13 16,0 0-7-16,14 0 16 0,-14 0-42 15,8-13-102-15,-8 13 60 0</inkml:trace>
  <inkml:trace contextRef="#ctx0" brushRef="#br0" timeOffset="24503.0658">9284 12702 356 0,'0'0'18'0,"0"0"18"16,-19 0 16-16,19 0 16 0,0 0-8 0,-15 0 88 16,15 0-67-16,0 0 30 15,-13 0 2-15,13 0-6 0,0 0 66 16,0 0-119-16,0 0-15 0,0-17 9 16,18 17 2-16,-18 0 28 0,0-17 91 0,0 2-70 15,0 15 0-15,0-11 193 16,0 11-202-16,0 0 31 0,0 0 25 15,0 0 266-15,0 0-179 0,-17 0 51 16,17 0 20-16,0 0 15 0,-14 0-16 16,7 15 181-16,7-15-292 0,-6 0-21 15,6 0-10-15,-3 0-9 16,1 0 319-16,0 0-305 0,0 0 114 0,2 0-162 16,0 0 87-1,0-15-172-15,0 15-8 0,25 0-14 0,-25-13-1 16,50-4-8-16,-26 9-6 15,5-3 4-15,78-18-9 16,-71 19 16-16,1 1-8 0,2-1 10 16,-6 2-11-16,21-1 7 0,-32 4 4 15,-5 2 16-15,-5 3 5 0,-6 0 12 16,-6 0 37-16,0 0-57 0,-28 0-15 0,28 20-7 16,-29-20-4-16,14 0-2 0,0 0-120 15,-7 0-62-15,22 0-186 0,-15 0-129 16,15 0-255-16,0 0-1113 0,0 0 783 15,0-20 136-15,0 20 307 0</inkml:trace>
  <inkml:trace contextRef="#ctx0" brushRef="#br0" timeOffset="25010.2267">9101 12835 1018 0,'-5'0'131'0,"0"0"81"0,0 0 87 15,1 0 5-15,1 0-20 0,-1 0 200 0,4 0-239 16,0 0 45-16,0 0 37 0,0 19 51 16,0-19 292-16,0 0-422 0,18 13-43 15,-18-13-55-15,28 0 2 0,-4 0-25 16,33 0 56-1,71-19-145-15,-22 0-56 0,-51 1 22 16,3 18 6-16,-1-25-9 16,52-1-3-16,-62 16 2 0,-7 1 8 0,-3-2 19 15,-10 2-11-15,9-3 41 0,-23 7-10 16,-13 3-42-16,0 2-8 16,-28 0 3-16,28 0 9 0,-34 0-16 15,13 22-22-15,-19-7-186 0,20-15 5 16,3 13-117-16,5-13-205 0,0 0-188 0,1 12-1102 15,0-12 962-15,11 0 230 0</inkml:trace>
  <inkml:trace contextRef="#ctx0" brushRef="#br0" timeOffset="25439.6731">9388 13058 1027 0,'0'0'439'0,"0"0"-156"0,0 0-10 0,0 0-25 15,0 0 231-15,22-17-263 16,-22 17 23-16,17 0 22 0,-17 0 43 0,21-12 32 16,12 12 225-16,-13 0-347 0,4-10-60 15,0 10-15-15,1 0-17 0,27-4 30 16,-28 1-120-16,32 3-7 15,-46 0-21-15,-1 0-16 0,-6 0 8 16,0 0-8-16,-3 0-88 0,0 0-25 16,0 0-98-16,-25 0-186 0,25 0-189 15,-26 0-133-15,-6 0-927 0,14 0 944 16,1 0 193-16</inkml:trace>
  <inkml:trace contextRef="#ctx0" brushRef="#br0" timeOffset="25834.0982">9161 13257 772 0,'-5'2'69'15,"-5"3"469"-15,9-3-295 16,-2 0-10-16,1-2 3 0,1 3-7 0,0 0-15 16,-1 3 189-16,2-3-172 0,0-1 34 15,0 0 32-15,56 0 493 16,-37-2-634-16,3 0-46 0,34 0 92 16,-23-23-141-16,9 23 18 0,7-19-14 15,7 19 31-15,65-22 125 0,-56 2-106 16,3 8-44-16,-4 3 7 0,-3-1 8 0,-6 2-40 15,30-3-7-15,-54 6-46 16,-9 2 4-16,-12 3 9 0,-7 0-18 0,-3 0-126 16,-37 0-35-16,15 0-120 0,-4 19-240 15,-2-19-215-15,-54 15-2089 16,59-15 2199-16,2 0 268 0</inkml:trace>
  <inkml:trace contextRef="#ctx0" brushRef="#br0" timeOffset="27057.2457">9561 13346 643 0,'0'-11'55'0,"0"-1"178"0,0 5-35 16,0 0 18-1,0 0 29-15,0 2 25 0,0-3-25 0,0-3 179 0,0 7-240 16,0 1 22-16,0 0 36 0,0 3 77 16,0 0 375-16,0 0-361 0,0 0-60 15,0 0-8-15,0 0-13 0,0 0 15 32,19 17 313-32,-19 24 152 0,13 0-364 15,-2 10-16-15,-11-19-157 0,18 8-20 16,-7 4-38-16,4 6-66 0,-2 4-54 0,17 65-17 15,-13-54 0-15,0 0 0 0,-1 3 0 16,55 206 0 0,-58-234 0-16,-4-2 0 0,2-8 0 15,-3-3 0-15,5 22 0 0,-9-28 0 0,1-5 0 16,-1-1 0-16,-1-5 0 0,-3-2 0 16,0-8 0-16,0 0 0 15,0 0 0-15,0 0 0 0,0 0 0 16,0-22 0-16,0 22 0 0,-16 0 0 0,16-15 0 15,0 15 0-15,0 0 0 0,0 0 0 16,0 0 0-16,0 0 0 16,0 0 0-16,0 0 0 0,0 0 0 0,0 0 0 15,0 0 0-15,0 0 0 0,0 0 0 16,0 0 0-16,0 0 0 0,0 0 0 16,0-16 0-16,0 16 0 0,0 0 0 15,0 0 0-15,0 0 0 0,0 0 0 16,0 0 0-16,0 0 0 0,0 0 0 15,0 0 0-15,0 0 0 0,0 0 0 0,0 0 0 16,-15 0 0-16,15 0 0 0,0 0 0 16,0 0 0-16,0 0 0 0,0 0 0 15,0 0 0-15,0 0 0 0,0 0 0 16,0 0 0-16,0 0 0 0,25 0 0 16,2 0 0-16,-8 0 0 0,3 0 0 15,8 0 0-15,3 0 0 0,47-10 0 16,-34-2 0-16,12 3 0 0,5-1 0 0,7-3 0 15,7 1 0-15,92-18 0 0,-75 19 0 16,10-4 0-16,1 1 0 16,6 2 0-16,114-10 0 0,-112 15 0 15,4-3 0-15,-3 0 0 0,-9 3 0 16,-5 2 0-16,77-4 0 0,-98 4 0 0,-14 1 0 16,-9 1 0-16,-11 3 0 0,17 0 0 15,-43 0 0-15,-6 0 0 16,-9 0 0-16,-4 0 0 0,0 0 0 0,-19-16 0 15,-11 16 0-15,12 0 0 16,1 0 0-16,-3 0 0 0,-15 0-7 0,18 0-181 16,-3 0-233-16,4 0-325 0,-7 0-504 0,4 0-303 15,-15 0-1375-15</inkml:trace>
  <inkml:trace contextRef="#ctx0" brushRef="#br0" timeOffset="28299.6283">4129 12392 1990 0,'-3'0'113'0,"-1"0"44"16,4 0 55-16,0 0 28 0,0 0 284 15,0 22-216-15,0-22 20 0,0 16-4 0,0-16-14 16,0 30-44-16,0 19 146 15,0-15-190-15,0 3 32 0,23 5 20 0,-23 7 11 16,27 6-45-16,2 76 133 0,-14-59-213 16,-3 3-5-16,0 5-25 0,0 8 8 15,11 90 125-15,-13-89-143 16,2 0-18-16,0-1-3 0,1 0-18 16,15 65 27-16,-17-85-105 0,1-1-3 0,2 0 0 15,1-4 0-15,-5-5 0 0,17 55 0 16,-14-59 0-16,2-3 0 0,-3-4 0 15,-3-4 0-15,10 37 0 0,-14-44 0 0,0-2 0 16,-2 2 0-16,-1-5 0 16,0-2 0-16,0 24 0 0,-2-25 0 15,0-5 0-15,0-2 0 0,0-2 0 0,0 14 0 16,0-19 0-16,0 1 0 0,0-5 0 16,0 2 0-16,15-2 0 0,-15 9 0 15,0-9 0-15,10-2 0 0,-10 3 0 16,0-4 0-16,0 6 0 0,0-8 0 15,0-1 0-15,0-3 0 0,0-1 0 16,0 0 0-16,0 1 0 0,0-1 0 16,0 0 0-16,0 0 0 0,0 0 0 15,0 0 0-15,0 0 0 0,0 17 0 16,0-17 0-16,0 0 0 0,0 0 0 16,23 14 0-16,-23-14 0 0,0 0 0 15,0 9 0-15,0-9 0 0,13 0 0 16,-13 0 0-16,0 0 0 0,0 0 0 15,0 0 0-15,0 0 0 0,0-18-236 0,0 2-96 16,0 16-289-16,0-26-207 16,0 12-335-16,0-12-1518 0,0 15 1531 0,0 0 431 15</inkml:trace>
  <inkml:trace contextRef="#ctx0" brushRef="#br0" timeOffset="30045.2783">9871 14451 1914 0,'0'0'49'16,"0"0"153"-16,0 0-16 0,0-4 16 16,0 4 22-16,0-3 55 0,0 0 234 15,0 1-281-15,0 2-46 0,0-2-43 0,0 2 14 16,0 0 10-16,-17 0 215 15,3 0-172-15,14 0-44 0,-17 0-30 0,5 0-27 16,-12 0 63-16,11 0-87 0,-3 0-3 16,-4 0-25-16,-1 0 34 0,-2 0-13 15,-28 0 70-15,24 0-117 16,-4 0 2-16,0 0-23 0,-1 0 23 16,-37 14 68-16,38-14-10 0,-4 0 11 0,1 0 11 15,0 0 7-15,0 14-34 16,-29-14 44-16,30 6-98 0,0-6 7 0,-2 0-12 15,1 0-6-15,-36 5-10 16,34-5-11-16,-3 3 2 0,-3-2-2 0,0 2 2 16,-3-3 0-16,-47 5-1 0,46-3 3 15,-2 0 10-15,4 0 8 0,-2 1 7 0,-42 1 29 16,45-1-33-16,-1-2-8 0,3-1 3 16,-2 3-22-16,-4-3-4 15,-40 1 3-15,43-1 3 0,-2 3 4 16,0-3-21-16,0 2 18 0,-47 1 1 15,48-1 19-15,-5 1-19 0,-1 1 0 16,3-1-2-16,-3 1-15 0,-45 6 6 16,45-5 6-16,5 2-1 0,0-4 9 0,4 2-5 15,-38 2 4-15,43-5-12 0,0-1 5 16,2 1-5-16,-2-2 3 0,3 0-3 16,-36 0 8-16,33 0-9 0,-2 0 11 15,1 0-2-15,-3 0-8 0,-44 0 1 16,42 0-5-16,-4 17-17 0,-1-17-7 0,-1 0-9 15,-1 13-3 17,-42-13-37-32,47 15 49 0,1-15 7 0,0 10-2 15,4-4 12-15,-33-2-12 0,41 3 20 0,-3-2 11 0,3-2-4 0,0 1-1 0,4-1 3 16,-29 6-4-16,28-4-3 0,0-2 11 16,-1 0-5-16,0-1-3 0,-31 4 0 15,31-6-12-15,-1 0-4 0,0 0 1 16,4 0-16-16,0 0 3 0,-22 0-26 0,26 15 37 15,-1-15 6-15,1 0 3 16,3 15 1-16,-20-5-1 31,21-10 10-31,-1 11 6 0,-1-11 2 0,3 13 1 16,-2-9-7-16,-17 4-5 0,16-3 3 0,2 1-6 0,-1-3 16 0,1 0-16 16,-22 5 36-16,0-2-12 0,-1-1-28 15,24-2 17-15,3-2-21 0,0 2 20 31,0 0-1-31,-9 2 12 0,13-2-16 0,0 1 4 0,1-1-10 16,0-1 12-16,2 1-3 0,-8-1 8 0,7 0-7 16,-1 0 6-16,0 1-12 0,-2-3 2 0,-14 5-1 15,14-1 10-15,0-1-3 0,1-2-7 16,0 0 11-16,0 1 6 0,-2-1 22 16,3-1 2-16,2 0-11 15,-3 0 3-15,4 0 11 0,-12 0-10 16,6 3-26-16,-1-2-4 0,1 0-1 0,-4 1-7 15,0 0 13-15,-20 1-2 0,19-1 5 16,-3 1-14-16,1-3 4 0,2 3 2 16,-15 1 17-16,19-2 15 0,0 1 14 15,0 0 3-15,-1-1 2 0,7 2-4 16,-7-1 16-16,10-1-39 0,0-2-6 16,2 0-4-16,1 0-3 15,2 0 2-15,0 0-17 0,0 0 2 0,0 0 6 16,0 0-5-16,-21 0-5 0,21 0-22 15,-16 0 23-15,16 0 8 0,-12 0 6 16,12 0-26-16,0 0-62 0,0 0-24 0,0 0-166 16,0 0-218-16,0 0-470 0,27 0-369 15,15-21-1439-15</inkml:trace>
  <inkml:trace contextRef="#ctx0" brushRef="#br0" timeOffset="31343.5588">9875 14479 630 0,'-6'0'5'16,"-2"0"16"-16,1 0 25 0,-4 0 93 15,7 0-56-15,1 0 21 0,1 0 16 16,1 0 34-16,1 0 202 0,-1 0-176 15,1 0-5-15,0 0 0 0,0 0-4 0,-2 0-7 16,2 0 184-16,0 0-137 0,0 0 30 16,0-11 9-16,0 11 33 0,0-9 275 15,0 9-289-15,0 0-69 0,0 0-44 16,0 0-19-16,0 0-9 16,0 0 215-16,0 0-125 0,0 20 11 0,0-20 10 15,0 23 1-15,0 13 151 0,14-16-245 16,-14 3-6-16,0 3-21 0,11 0 1 15,-11 3-8-15,14 26 61 0,-1-26-120 16,-8-4-19-16,0 1-13 0,1-2-4 16,9 19 11-16,-8-25-21 0,-3-3-4 15,1-1-4-15,-1-4-1 0,4 9 0 16,-6-16 0-16,-1-1 6 16,-1-2-9-16,0 0 1 0,0 0-78 15,-25 0 23-15,25 0-3 16,-23 0-6-16,7-15 9 0,-18 15-13 0,15 0 59 15,-4 0 9-15,0 0 2 0,-3 0 4 16,-22 20-11-16,25-20 11 0,1 0 2 16,1 21 17-16,4-21 3 0,5 11 34 15,-5-11 80-15,14 0-47 0,3 0-64 16,0 0-9-16,0 0-9 0,52 0-34 16,-25-20 6-16,6 20-2 0,6-17-7 15,5 17 0-15,8-20 3 0,56 2 1 16,-52 18 20-16,-2-11 3 0,-3 11 3 15,-3 0-8-15,23 0 4 0,-46 0-9 16,-7 0 8-16,-5 0-17 0,-9 0-3 16,-4 0-8-16,0 19-131 0,-30-19 18 0,30 0-55 15,-27 10-82-15,27-10-101 0,-24 0-571 16,12 0 324-16,12-18-70 0,0 18-23 16,0 0-110-16,0-24 81 0,0 24-564 15</inkml:trace>
  <inkml:trace contextRef="#ctx0" brushRef="#br0" timeOffset="31680.3629">9956 15212 1857 0,'0'7'119'0,"0"-1"110"16,0-2 144-16,0 4 691 0,0-8-529 0,0 1-75 16,27 0-126-16,-27-1-34 0,27 0-103 15,9 0 48-15,-12-18-205 0,-2 18-24 16,-1 0-3-16,-1-14-28 0,15 14-70 15,-22 0-44-15,-3 0-41 0,-4 0-83 16,-1-10-171-16,-4 10-123 0,-1 0-751 16,0 0 628-16,-24 0 43 0,24 0 71 15,-26 0 52-15,8 15 210 0</inkml:trace>
  <inkml:trace contextRef="#ctx0" brushRef="#br0" timeOffset="31812.1644">9902 15395 2116 0,'0'5'169'15,"21"1"121"-15,-21-3 173 0,31 0 100 0,-10-3 25 16,33 0 286-16,-24 0-673 0,3 0-128 16,-2 0-45-16,5-19-36 0,28 19-539 15,-41-18-196-15,-3 18-441 0,0-13 7 16,-8 13 211-16</inkml:trace>
  <inkml:trace contextRef="#ctx0" brushRef="#br0" timeOffset="33885.5914">21340 1001 1969 0,'-5'0'92'0,"0"0"96"0,2 15 108 16,-3-15 155-16,0 0 584 0,3 0-538 15,-1 0-97-15,2 0-60 0,2 0 24 16,-3 0-4-16,1 0 355 0,2 0-442 16,0 0-38-16,0 0-59 0,0 0-5 15,46 0 62-15,-24 0-160 0,7 0-55 0,9 0 1 16,9 0-6-16,3 0-12 0,72-18-1 16,-53 18-11-16,0-14-2 0,-3 14 6 15,1-15-8-15,50 5 6 0,-71 10 1 16,-5 0-23-16,-10 0-12 15,-6 0-1-15,-9 0 8 0,-4 0 4 0,-12 0 21 16,0 0 4-16,0 0 5 0,-23 18-4 16,1-18 9-16,22 0-12 0,-25 0 11 15,8 0-6-15,6 0 6 16,11 0 4-16,0 0-5 0,0 0 30 16,0 0-23-16,0 0-11 0,0 0-23 15,0 0 23-15,0 0 9 0,0 0-7 16,0 0 11-16,0 0 1 0,0 0 3 15,0 0 7-15,0 0 32 0,0 0-19 0,0 0 12 16,0 0 3-16,0 0 11 16,0 0 3-16,0 0 19 0,0 0-63 0,0 0-12 15,0 0-4-15,0-25-13 0,0-1 1 16,0 26 15-16,0-29 2 0,0 9 1 16,0-1 9-16,0-16-43 0,0 18 21 15,0 0-16-15,0-3 23 0,0-3-10 16,0 15 4-16,0 3 15 0,0 2-12 15,0-4-18-15,0 9 7 0,0 0 10 16,0 20 12-16,19 3-5 16,-19 10-14-16,20-10 13 0,-20-4 2 15,18 4 9-15,-7 2 17 0,-2-2-17 0,14 33 8 16,-12-32-24-16,0 2 4 16,1-7-4-16,-3 1 0 0,10 7 0 0,-14-18 0 15,0-2 0-15,4-2 0 16,-3-5 0-16,-1 0 0 0,15-26-12 15,-4-6-85-15,-9 11 23 16,1-4-8-16,-3 0 13 0,-3-5-31 0,0-2-24 16,-2-31-129-16,0 34 187 0,0 0 41 0,-20-13 47 31,20 20-30-31,0 16 6 0,0 4-9 16,0 2 29-16,0 0 14 0,0 22-11 15,0 0 2-15,16-22-11 0,-16 28 34 16,16-11-1-16,3 24 38 0,-19-21-32 0,20 3-2 15,-10 2-2-15,-1 2-10 0,-1-5-29 16,11 20-9-16,-11-24-16 0,2-4 19 16,0-4-1-16,0-3 0 0,12-2-43 15,-13-5-20-15,0 0-29 0,1-29 5 16,-1 29-9-16,0-35 16 0,4-10-45 16,-8 20 58-16,-1-2-14 0,-1-1 10 15,0-18 4-15,-3 25 65 0,0 4 5 16,0 1-5-16,0 3 5 0,0 13 11 0,0 0 11 15,0 0 28 17,0 27 68-17,0-27-44-15,0 33-13 0,0-16 15 0,0 3-18 0,0 1 10 0,0 19 163 0,0-19-105 0,0-2-39 0,0-2-54 0,0-3-28 16,18 5-18-16,-18-13 13 0,0-4-13 16,10 1 9-16,-10-3-22 0,0 0 2 15,0 0-20-15,0-20 27 0,0 20-10 16,0-16 6-16,0 16 3 0,0-17-3 15,0 4 15-15,0 13 4 0,22 0 1 0,-22-9-11 16,34 9 8-16,16 0 25 0,-19 0-16 16,7 0-11-16,2 0-12 0,6 0 24 15,57 0 2-15,-47 0-13 0,5 0 3 16,6-16-6-16,3 16 5 0,5-18-2 16,82 2 3-16,13 0-3 15,0-2-2-15,-89 10 4 0,2-3 2 16,0 3 6-16,165-11-4 15,-76 10 4-15,-87 3-19 0,1 1 11 16,-1-1 25-16,85-9-39 0,-83 8 18 16,-1 1-29-16,89-13 43 15,-14 1-5-15,-88 11-27 0,55-6 8 16,-36 6-22-16,-58 5 27 0,11 2-1 16,-19-4 7-16,-20 4-13 15,5 0-150-15,-9 0-161 16,-2 0-10-16,0 0-228 0,-25 0-274 15,-2-20-1767-15,10 20 1276 0,-6-14 339 16</inkml:trace>
  <inkml:trace contextRef="#ctx0" brushRef="#br0" timeOffset="35444.7809">21400 1017 1921 0,'19'0'110'15,"-19"0"92"-15,11 0 95 0,-11 0 112 16,0 0 474-16,0 0-460 0,0 0-37 0,0 0-109 16,0 0-25-16,0 0 136 15,0 0-219-15,-19 0 1 0,19 0 8 16,0 36 360-16,0-22-391 0,0 4 9 16,0 3 14-16,0 33 245 15,23-18-200-15,-23 6-16 0,25 9-56 0,-11 5-38 16,15 74-67-16,-14-59-38 0,-1 8 0 15,-1 1 0-15,-2 3 0 0,-1-1 0 16,5 77 0-16,-9-79 0 0,-1-5 0 16,-1-5 0-16,10 117 0 15,-7-135 0-15,0-6 0 0,10 37 0 16,-7-49 0-16,-3-6 0 0,3-3 0 16,-2 0 0-16,3 11 0 0,-6-24 0 15,-2-1 0-15,-2-4 0 0,0-1 0 16,2-2 0-16,-3-1 0 15,0 0 0-15,0-3 0 0,0 0 0 0,-16 0 0 16,16 0 0-16,0 0 0 16,-11 0 0-16,11 0 0 0,-10 0 0 0,10-13 0 15,0 13 0-15,-8 0 0 0,5 0 0 16,3 0 0-16,0 0 0 0,-3 0 0 16,3 0 0-16,-1 0 0 0,0 0 0 15,0 0 0-15,0 0 0 0,0 0 0 16,-2 0 0-16,0 0 0 0,1 0 0 15,-2 0 0-15,-1-18 0 0,0 18 0 0,-6 0 0 16,5-11 0-16,-3 11 0 16,0 0 0-16,-2 0 0 0,-1 0 0 15,-25 0 0-15,7 20 0 0,15-20 0 16,-1 16 0-16,0-16 0 16,-1 24 0-16,-2-10 0 0,-19 22 0 0,20-13 0 15,-2 2 0-15,3 3 0 0,-1 4 0 16,-7 38 0-16,3 41 0 15,21-36 0-15,1-39 0 16,0-2 0-16,26 5 0 16,-2 31 0-16,-24-35 0 0,29-5 0 0,-13 0 0 15,1-1 0-15,1-5 0 0,24 18 0 0,-19-24 0 16,3-3 0-16,0-3 0 16,2-3 0-16,29 0 0 0,-27-7 0 0,4-2 0 15,-2 0 0-15,1 0 0 0,-1 0 0 16,35-16 0-16,-36 16 0 0,0-17 0 15,-2 17 0-15,-3-19 0 0,21-5 0 16,-26 10 0-16,0-3 0 0,-1-3 0 16,-2-1 0-16,-4-1 0 0,17-28 0 15,-16 23 0-15,-2 1 0 16,-2-1 0-16,0 0 0 0,8-24 0 0,-11 24 0 16,-2 2 0-16,2 1 0 0,-4 1 0 15,2-2 0-15,-1-21 0 0,-5 21 0 16,0 3 0-16,0-4 0 0,0 0 0 15,0-22 0-15,-20 27 0 0,20-3 0 0,-16 3 0 16,16 0 0-16,-25 2 0 0,-10-15 0 16,15 17 0 15,-2 4 0-15,-3 0 0-16,-1 2 0 0,-26-9 0 0,24 13 0 0,1 0 0 0,0 1 0 0,-2 0 0 0,1 1 0 0,-24-2 0 0,28 5 0 15,-2 0 0-15,0 1 0 0,1 1 0 16,-20 0 0-16,24 0 0 0,-1 0 0 15,1 20 0-15,2-20 0 0,0 14 0 16,-12 0 0-16,18-14 0 0,-2 18 0 0,6-18 0 16,2 17-1-16,2 0-374 15,5-5-113-15,0-4-275 0,0 1-330 0,24-2-279 16,-24-2-135-16,53 2-597 0</inkml:trace>
  <inkml:trace contextRef="#ctx0" brushRef="#br0" timeOffset="36057.7029">21618 3139 2146 0,'0'0'83'0,"0"13"73"15,0-13 67-15,0 10 75 16,-17-1 334-16,17-2-284 0,-13-2-8 0,13 0-31 15,0 0-10-15,0-1-76 0,-9 1 216 16,9-2-207-16,0-2 43 0,0-1 11 16,0 2-5-16,0-2 189 0,0 0-288 15,0 0-31-15,-6 0-15 0,6 0-4 16,-3 0-38-16,0 0 49 0,1 0-105 16,2 0-21-16,-2-24-22 0,2 24 10 15,0-18 2 1,24-39-38-16,-8 57 4 0,6-28-73 15,-22 21 31-15,22-3 4 0,-9 5 19 16,-2 1 1-16,0-1 7 0,10 5-35 0,-13 0 51 16,0 0 8-16,0 0 10 0,-3 28 13 15,3-3-5-15,-5-25-4 0,3 27 2 16,-1-12-4-16,-2-3 2 16,2 2-1-16,6 7-3 0,-2-11 4 0,0-2 21 15,2-1-21-15,2-7-5 0,14 4-62 16,-12-4 13-16,1 0-17 0,-1 0-10 15,-2-26-22-15,-2 26-2 0,8-26-106 16,-9-4 97-16,-5 16-40 0,-2 1-105 0,-1-1-120 16,0-8-1042-16,-2 22 425 15,0-15-224-15,0 15 230 0,0-9 249 0</inkml:trace>
  <inkml:trace contextRef="#ctx0" brushRef="#br0" timeOffset="37431.5113">21701 3693 816 0,'0'0'202'16,"0"0"-6"-16,-22 0 34 0,22 0-7 15,0 0-10-15,-17 0-36 0,5 16 180 16,12-16-164-16,0 0 36 0,-10 0 53 16,10 0 76-16,0 0 29 0,0 0 393 15,0 0-468-15,0 0 4 0,0 0 692 16,0 24-692-16,0-24-38 15,0 29-21-15,0 19 218 16,20-15-240-16,-20 9-63 0,19 7-63 0,-7 10-39 16,15 78-70-16,-13-58 0 0,1 8 0 15,2 10 0-15,-3 5 0 0,3 2 0 0,15 92 0 16,-13-100 0-16,-1-5 0 16,1-7 0-16,2-7 0 0,20 57 0 15,-22-72 0-15,-3-2 0 0,1-6 0 0,-2-3 0 16,17 40 0-16,-5-18 0 15,-2-13 0-15,-1-14 0 16,-9-11 0-16,-8-21 0 16,-1-1 0-16,-1-2 0 0,-1-1 0 0,-3 0 0 15,-1 9 0-15,0-10 0 16,0-2 0-16,0-1 0 0,-18 1 0 16,18 7 0-16,-15-11 0 0,15 4 0 15,0-5 0-15,0-1 0 0,0 3 0 16,0-1 0-16,0 1 0 0,0-1 0 15,0 0 0-15,0 1 0 0,0-1 0 0,19-2 0 16,1 0 0-16,-7-1 0 16,4 0 0-16,3 0 0 0,4 0 0 0,32-19 0 15,-20 19 0-15,5-15 0 0,4 15 0 16,10-22 0-16,7 10 0 0,73-17 0 16,-57 15 0-16,6-1 0 0,6-2 0 15,2 1 0-15,98-16 0 0,-89 16 0 0,1-2 0 16,7-1 0-16,0 2 0 15,0-2 0-15,111-20 0 0,-107 19 0 16,-1 2 0-16,3 2 0 0,-3-1 0 0,106-15 0 16,-113 19 0-16,1 3 0 15,-1 0 0-15,-5-2 0 0,-3 0 0 16,87-4 0-16,-92 8 0 0,0-1 0 16,4 1 0-16,2-1 0 0,99-9 0 0,-96 9 0 15,3-3 0-15,3-3 0 16,-1 1 0-16,-3-4 0 0,88-15 0 15,-103 16 0-15,-5-1 0 0,-11 4 0 0,-6 2 0 16,34-9 0-16,-61 14 0 16,-4-1 0-16,-7 1 0 0,-4 2 0 0,-3 0 0 0,15-5 0 15,-21 10 0-15,3-3 0 16,-2 1 0 15,0 2 0-15,7 0 0-16,-15 0 0 0,-1 0 0 0,-2 0 0 0,-3 0 0 0,-2 0 0 0,0 0 0 0,0 0 0 15,0 0 0-15,-23 0 0 0,23 0 0 0,-16 0 0 0,16 0 0 16,-13 0 0-16,13 0 0 0,0 12 0 0,0-12-81 16,0 0-832-16,0 0-128 0,0 0-515 15,0 0-170-15,18-28 270 0</inkml:trace>
  <inkml:trace contextRef="#ctx0" brushRef="#br0" timeOffset="38328.0793">25227 734 1377 0,'0'0'106'0,"0"0"69"15,0 0 54-15,0 0 310 0,0 0-288 16,-11 0 65-16,11 0 42 0,0 0 466 0,0 0-469 15,0 0-60-15,0 0-75 0,-8 0 104 16,8 0-200-16,0 0 53 0,0 0 32 16,0 0 336-16,0 0-291 0,0 22-13 15,18-22-34-15,-18 36 22 16,20 23 260-16,1-23-308 0,-7 5-60 0,3 4-76 16,-3 7-45-16,18 57 0 0,-19-54 0 15,5 6 0-15,-7-2 0 0,-3 0 0 16,-2-3 0-16,3 46 0 0,-7-59 0 15,-2 1 0-15,2-10 0 0,-2-1 0 16,4 14 0-16,-1-30 0 0,-3-4 0 16,2 1 0-16,3-8 0 0,-3-6-99 0,0 0-600 15,-2-24-14-15,0 24-185 0,0-27-216 16,0 11-321-16,0 3-951 0</inkml:trace>
  <inkml:trace contextRef="#ctx0" brushRef="#br0" timeOffset="39031.7048">25027 1862 591 0,'0'0'30'0,"0"0"81"0,18-11 71 15,-18 11 94-15,19-8 373 0,-19 2-354 16,0 6-32-16,15-7-5 0,-15 5 62 0,0 0 99 16,11-3 480-16,-11 5-513 15,4-2-83-15,1 2-33 0,1 0 84 16,15 0 301-16,-8 0-368 0,6 0-78 0,5 0-44 15,7 0-36-15,4 0-51 16,54-17-34-16,-38 17-49 0,4 0-7 16,5-17 12-16,-5 17-5 0,45-20-15 0,-59 12 2 15,-5 2-4-15,-5-1 4 0,-11 2 1 16,-4 1 1-16,-1-1-5 0,-10 4 9 16,-4 1 3-16,-1 0 16 0,0 0-13 15,-28 0-4-15,28 17 7 0,-28-17 13 16,13 17 30-16,-2-17-7 0,0 17 11 15,-14 12 37-15,18-12-56 0,1 2-5 16,0 3 2-16,3 0-9 0,-6 31 17 16,7-25-24-16,2 3 5 0,3 2-4 0,-2-3 7 15,2 1 0-15,-3 29 11 0,6-31-2 16,-2-1 0-16,0-3-6 0,-1-5 31 16,-1 20 64-16,0-24-41 0,-2-2-34 15,2-3-9-15,0-1-12 0,-1-7 0 16,-5 5-7-16,5-5-1 15,-4-3-10-15,0 0 7 0,1 0 1 0,-14-26-3 16,9 7-10-16,-2 2 3 16,-1-7-3-16,0 0-3 0,-5-3 14 0,-23-34-9 15,19 28 3-15,-2-2-4 0,0-1-1 0,-3 5-1 16,-25-25-4-16,31 36 10 0,0 1-3 16,2 4 8-16,1 6 1 0,6 7-2 15,-12 2 5-15,17 0-15 16,2 0-39-16,4 27-22 0,4-27-68 0,0 26-386 15,0 1 9-15,33-13-159 0,-15-2-333 16,3 0-309-16,-1-12-40 16</inkml:trace>
  <inkml:trace contextRef="#ctx0" brushRef="#br0" timeOffset="39531.4448">25251 2444 1547 0,'-5'2'137'0,"4"-1"-17"0,-1-1 69 15,2 1-14-15,-3-1 25 0,-1 0 252 16,3 0-194-16,-1 0 66 0,0 0 19 15,2 0 33-15,0 0-28 0,-2 0 203 0,2 0-371 16,0 0-19-16,22 0-25 0,-22 0 75 16,61 0 183-16,-32 0-257 0,8 0-22 15,7 0-12-15,8 0-1 16,4-18-9-16,66 18 25 0,-56-18-87 16,0 18-25-16,-4-13-1 0,-5 13 2 0,31-27-7 31,-57 18-7-31,-4-1 4 0,-10 3-3 15,-5-1-25-15,-10 0 20 0,-2-1-141 0,-31 9-57 0,6 0-179 0,-4 0-159 16,-2 0-362-16,-35 24-1509 16,39-9 1319-16,1-15 408 0</inkml:trace>
  <inkml:trace contextRef="#ctx0" brushRef="#br0" timeOffset="41065.5107">25604 2499 1740 0,'3'0'98'0,"-3"0"83"0,0 0 71 0,0 0 82 16,0 0 347-16,0 0-331 0,0 0 36 15,-19 10-19-15,19-10 440 16,0 0-628-16,0 0 42 0,0 0 340 15,0 0-260-15,0 0-51 0,0 0-15 16,0 0-20-16,0 0-21 0,0 0 212 16,0 0-229-16,0 0-42 0,19 0-49 15,-19 33-51-15,15-12-35 0,4 39 0 16,-10-20 0-16,1 3 0 0,0 6 0 16,1 5 0-16,9 57 0 0,-11-56 0 15,2 3 0-15,-1-4 0 0,-2-6 0 16,6 39 0-16,-7-49 0 0,-1-6 0 15,-3-3 0-15,1-5 0 0,0-5 0 16,-1 6 0-16,-3-18 0 0,0-7-42 16,0 0-181-16,0 0-197 0,0-20-1072 15,0-6 526-15,0 26-123 0,-16-38-2123 16,16 38 2674-16</inkml:trace>
  <inkml:trace contextRef="#ctx0" brushRef="#br0" timeOffset="41649.4318">25454 3462 756 0,'-12'-3'21'16,"6"3"78"-16,0 0 65 0,1-4 314 16,0 2-246-16,4-1-8 0,-1 2-14 15,2-2 18-15,0-1 239 0,0 4-192 16,-2-3 65-16,2 2 29 0,0 1 57 16,0-2 14-16,-2 0 302 0,2 1-396 15,0 1-7-15,0 0 23 0,0 0-1 0,0 0-29 16,0 0 160-16,28 0-323 0,-8 16-33 15,7-16-46-15,7 0-28 0,55 13-31 16,-38-13-31-16,6 0 0 0,8 0 0 16,1 0 0-16,-1 0 0 0,52 0 0 15,-66-20 0-15,-4 20 0 0,-11 0 0 16,-11 0 0-16,0 0 0 0,-21 0 0 16,-4 0 0-16,0 0 0 0,-33 0-1 0,12 0-19 15,-33 0-130-15,27 0-38 16,-4 0-86-16,1 17-125 0,5-17-181 15,-13 9-842-15,25-9 504 0,0 0-143 16,13 0-80-16,-5 0 147 0,5 0 320 16</inkml:trace>
  <inkml:trace contextRef="#ctx0" brushRef="#br0" timeOffset="42043.2348">25656 3624 1644 0,'0'0'137'16,"-2"0"58"-16,1 0 81 0,1 0-8 16,0 0 3-16,0 0 304 0,0 0-260 0,0 0-1 15,22 0-31-15,-22 0-9 16,26 0-39-16,12 0 114 0,-17 0-230 0,3 0-4 16,3 0-57-16,0 0-15 0,25 0-40 15,-31 0-11-15,-2 0 8 16,-1 0 5-16,-7 0-1 0,-2 0-23 0,-1 0-69 15,-8 0-20-15,0 0-67 16,0 0-192-16,0 0-207 0,-32 0-970 16,3 0 678-16,10 0 127 0,2 0 202 0</inkml:trace>
  <inkml:trace contextRef="#ctx0" brushRef="#br0" timeOffset="42447.1613">25607 3840 1323 0,'0'0'266'0,"0"-12"-36"0,0 12 70 16,-19 0-22-16,19 0 45 16,0 0 81-16,0 0 558 0,-10 0-493 0,10 0-77 15,0 0-75-15,0 14 13 16,19-14 188-16,10 0-300 0,-6 9-70 0,3-9-39 16,5 0-42-16,7 0-46 0,54-17-15 15,-36 17-12-15,1-21 3 0,8 21 1 16,-1-21 2-16,49 4 0 0,-66 17-2 15,-6-12-22-15,-10 12-19 0,-11 0-27 16,-13 0-48-16,-7 0-238 16,-31 0 107-16,4 0-41 0,-5 21-55 0,-7-21-172 0,-45 16-811 15,45-2 555 1,-1-14 3-16,6 13 96 0,5-13 86 0,2 16 225 16</inkml:trace>
  <inkml:trace contextRef="#ctx0" brushRef="#br0" timeOffset="42739.4655">25733 4085 2129 0,'0'0'88'0,"0"0"96"15,0 0 95-15,0 0 126 0,0 0 501 16,0 0-480-16,13 0-44 0,-13 0-60 16,0 0-27-16,21 0-13 0,12 0 157 15,-11 0-286-15,6 0-60 0,5 0-53 16,3-17-21-16,36 17-94 16,-39-14-60-16,-4 14-126 0,-2 0-71 0,-8-11-167 15,-8 11-186-15,-5 0-1834 16,-30 0 1190-16,24 0 929 0</inkml:trace>
  <inkml:trace contextRef="#ctx0" brushRef="#br0" timeOffset="43500.2632">25915 4043 2641 0,'0'0'90'0,"0"0"382"0,0 0-42 16,0 19 25-16,0-19-10 0,-19 0 5 0,19 16-10 16,0 5 427-16,0-7-459 0,0 3-44 15,0 2-32-15,0 4-17 16,23 31 84-16,-23-25-333 0,15 5-49 0,-15 2-17 16,21 2 0-16,-21 4 0 15,29 41 0-15,-20-33 0 0,1-2 0 16,-2-4 0-16,1 1 0 0,5 43 0 15,-7-47 0-15,-3-1 0 0,0-7 0 0,-1 1 0 16,1-3 0-16,-2 22 0 0,1-31 0 16,-1-2 0-16,0-3 0 0,1-2 0 15,-3 8 0-15,0-15 0 0,2 1 0 0,0-3 0 16,-2-1 0-16,2 1 0 16,-2 4 0-16,0-5 0 0,0-1 0 15,0 3 0-15,0-2 0 0,0 4 0 0,0-7 0 16,0 2 0-16,0-2 0 15,0 0 0-15,0-2 0 0,0 3 0 0,0-3 0 16,0 0 0-16,0 0 0 0,0 0 0 16,0 3 0-16,0-3 0 15,0 4 0-15,0 1 0 0,0-2 0 16,0 2 0-16,0 2 0 0,0 5 0 16,0-5 0-16,0-4 0 0,0 1 0 15,0 0 0-15,0-2 0 0,0 0 0 16,0-2 0-16,0 2 0 0,0-2 0 15,0 1 0-15,0 1 0 0,0 2 0 0,0-1 0 16,0 16 0 0,0-13 0-16,-13 3 0 0,13 0 0 0,0 8 0 15,0-9 0-15,0 0 0 0,0-2 0 16,0 2 0-16,0-1 0 0,0 3 0 16,0-3 0-16,0-3 0 0,0 4 0 15,0 1 0-15,0 11 0 0,0-8 0 16,0 2 0-16,0-2 0 0,0 2 0 15,0-3 0-15,0 9 0 0,0-14 0 0,0-1 0 32,0-2 0-32,0-1 0 0,0-2 0 0,0 0 0 0,0 0 0 15,0 0 0-15,0 0 0 0,0-20 0 0,0 20 0 16,0-16 0-16,0 16 0 0,-16-12-15 16,16 12-131-16,0-10-616 0,0 3 33 15,0 7-157-15,0-13-221 0,0 6-295 16,0-3 98-16</inkml:trace>
  <inkml:trace contextRef="#ctx0" brushRef="#br0" timeOffset="44743.3679">25279 732 397 0,'-2'0'11'15,"2"0"21"-15,-2 0 89 16,2 0 120-16,0 0-66 0,0 0 310 16,0 0 69-16,0 0-364 15,0 0-41-15,0 15 75 0,0-15-110 16,0 0-3-16,17 13 165 0,-17-13 46 16,11 11-127-16,-11-11 209 15,7 0-4-15,-7 0-242 16,11 0 108-16,-4 0-55 15,-2 0-111-15,-3 0-3 0,9 0 138 16,-5 0-111-16,3 0 15 0,3 0-11 0,13-12 69 16,-8 12-165-16,4 0-18 0,2 0-20 15,30-12 12-15,-22 12-6 0,4-3-7 16,36-4-14-16,-4 0 26 16,-4 1 27-16,-31 4-27 0,-3 2-2 15,25-3-26-15,-27 3 46 0,0-1-29 16,-2 1 14-16,30-1 13 15,2-1 42-15,-26 0-40 0,1 2 16 16,31 0-12-16,-32 0-25 0,2 0-23 0,4 0 20 16,37 0-1-16,-36-15 10 15,1 15-8-15,33-12-16 0,-12 12 9 16,-35-10 7-16,13 3 4 16,-9 7-11-16,-20 0-6 15,5-4 68-15,-10 4-10 0,-1 0 18 0,-1 0-32 16,-2 0 24-16,2 0-23 15,-2 0 14-15,0 0 18 0,0 0 22 0,0 0-50 16,0 0 10-16,0 0 10 0,0 0 90 0,0 0-74 16,0 0-7-16,0 0-3 15,20 20 52-15,-20-20-77 0,0 0-19 0,0 0-4 16,9 16-30-16,-9-16 14 16,0 0-25-16,0 0-57 0,0 0-249 15,0 0-95-15,0 0-130 0,0 0-351 0,0 0-1445 16,0 0 1150-16,27 0 401 0</inkml:trace>
  <inkml:trace contextRef="#ctx0" brushRef="#br0" timeOffset="46095.1125">26054 5495 540 0,'2'-1'48'0,"0"-1"52"15,3 0 47-15,-3 1 43 16,-1 1 217-16,-1-3-212 0,0 3-10 15,0-2-22-15,0 2 8 0,0-2-5 0,0-6 130 16,0 4-136-16,0 4 5 0,0-3 35 16,0 1 41-16,0 2 12 0,0-3 315 15,0 3-294-15,0 0-2 0,0 0-62 16,0 0-6-16,0 0 116 0,-13 0-119 16,13 0 28-16,0 0 45 0,0 0-34 15,0 0-19-15,0 0 92 0,0 22-179 16,0-22-30-16,0 19-23 0,0-6 3 15,0 30 76-15,17-19-68 0,-17 4 0 16,15 4 6-16,-15 3 4 0,16 2-15 16,2 38 45-16,-6-40-98 0,-2-1-9 15,-3-5-12-15,2 0-13 0,4 17 0 16,-8-27 0-16,-3-2 0 0,0-4 0 0,0-1 0 16,-2-4 0-16,0 1 0 0,0-7 0 15,0 0 0-15,-19-2-4 0,19 0-25 16,-21 0-74-16,-8 0 10 0,10-19 3 15,-2 19 0-15,-4 0 41 0,-2 0 21 16,-34 0 26-16,27 0 4 0,1 0 0 16,0 0-8-16,1 19 8 0,-20-5 12 15,35-14 6-15,3 0 7 16,7 18-2-16,7-18-2 0,0 0-14 16,54 0-13-16,-20 0-10 0,8 0-21 15,8 0-44-15,8-18-42 0,64-6-170 0,-59 9 191 16,6 2 43-16,0-2 36 0,0 5 0 15,-4-1 19-15,50-2 11 0,-67 13 8 16,-10 0-15-16,-9-7 4 0,-10 7-4 16,-13 0 25-16,-6 0-18 0,-24 0 2 0,4 18-13 15,-7-18-14-15,-5 0-62 0,-40 21-442 16,38-9 68-16,-2-12-111 0,5 11-147 16,6-11-119-16,-9 11-1078 0,24-6 1029 15,5-5 237-15</inkml:trace>
  <inkml:trace contextRef="#ctx0" brushRef="#br0" timeOffset="46396.8009">26191 6311 2039 0,'20'2'136'0,"-20"-2"76"15,18 1 85-15,-18-1 16 0,29 0 13 16,5 0 241-16,-16 0-367 0,2-19-76 16,0 19-26-16,-3 0-43 0,14 0-10 15,-20-12-50-15,-5 12 8 0,-1 0-47 16,-3 0-97-16,-2 0-145 15,0 19-597-15,-24-19 337 0,24 0-98 0,-31 17 38 16,14-17 10-16,-5 0 188 0</inkml:trace>
  <inkml:trace contextRef="#ctx0" brushRef="#br0" timeOffset="46525.343">26260 6459 2449 0,'21'2'101'0,"-4"-1"125"0,6 3 162 16,21-1 639-16,-23-1-602 0,2-1-163 15,-8 1-160-15,1-1-117 0,13 3-1258 16,-26-4 293-16,1 7-885 16</inkml:trace>
  <inkml:trace contextRef="#ctx0" brushRef="#br0" timeOffset="48489.0211">21847 9062 2083 0,'0'-2'101'0,"5"1"68"16,-5 0 103-16,0 0 121 15,0 0 16-15,0 1 493 0,0 0-524 0,0-3-69 16,0 3-75-16,0 0 38 0,0 0 307 15,0 0-268-15,0 22-24 0,0-22-30 16,0 36 9-16,0-11 3 0,22 48 211 16,-2-26-328-16,-7 7-84 0,2 8-68 15,1 9 0-15,12 87 0 16,-16-76 0-16,-3 6 0 0,1-2 0 0,-2 0 0 16,-4-3 0-16,1 57 0 0,-1-72 0 0,-1-8 0 15,-3-8 0-15,5-2 0 16,4 28 0-16,-5-45 0 0,1-1 0 0,1-11 0 15,0-1 0-15,6 11 0 0,-12-22 0 16,0-3 0-16,0 0 0 0,0-5 0 16,0 0 0-16,0 0 0 0,0-1 0 15,0 0 0-15,0 0 0 0,0 0 0 16,0 0 0-16,0 0 0 0,0 0 0 16,0 0 0-16,0 0 0 0,0 0 0 15,0 0 0-15,0 0 0 0,0 0 0 16,0 0 0-16,0 0 0 0,0 0 0 0,0 0 0 15,0 0 0 1,0 0 0-16,0 0 0 0,0 0 0 0,0 0 0 16,0 0 0-16,0 0 0 0,0 9 0 15,0-9 0-15,0 0 0 0,0 0 0 16,-21 0 0-16,21 0 0 0,0 0 0 16,-15 0 0-16,15 0 0 0,-13-13 0 15,1 13 0-15,3 0 0 0,-23 0 0 16,17 0 0-16,2 0 0 15,-3 0 0-15,-1 0 0 0,-20 0 0 16,19 0 0-16,-5 22 0 0,1-22 0 16,1 28 0-16,-21-1 0 0,24-10 0 15,-2 1 0-15,3 3 0 0,2 1 0 16,6 2 0-16,-8 31 0 0,11-23 0 0,3 1 0 16,2 4 0-16,1-3 0 0,0 38 0 15,0-40 0-15,24 5 0 0,-24-3 0 16,24 2 0-16,-7-5 0 0,27 36 0 15,-18-35 0-15,5-2 0 0,-1-4 0 16,5-2 0-16,37 12 0 16,-36-22 0-16,1-3 0 0,1-5 0 15,0-2 0-15,2-4 0 0,36 0 0 0,-40-21 0 16,0 21 0-16,-4-28 0 0,1 10 0 0,18-18 0 16,-31 16 0-16,0 0 0 15,-3-5 0-15,-5 3 0 0,-2-4 0 16,2-22 0-16,-9 22 0 0,-3 1 0 0,0-2 0 15,0 1 0-15,0-30 0 0,-21 29 0 16,21-2 0 0,-16-2 0-16,16-1 0 0,-22 0 0 0,-1-31 0 0,2 1 0 15,4 4 0-15,10 31 0 16,-2 3 0-16,4 3 0 0,-1 1 0 0,-5-14 0 16,2 19 0-16,2 4 0 15,-1 2 0-15,-2 3 0 0,-13-4 0 16,8 7 0-16,-1 3 0 0,-4 0 0 0,-2 0 0 15,-2 0 0-15,-29 0 0 16,24 0 0-16,-1 22 0 0,-2-22 0 0,-2 20 0 16,-1-20 0-16,-25 39 0 0,28-22 0 15,5-1 0-15,2 1 0 16,4-2 0-16,-5 10 0 0,18-16 0 16,3-1 0-16,5-4-72 0,0-2-200 0,31 0-1012 15,-31-2 285-15,35 0-231 0,-11 0-143 16,2-16 56-16,1 16 339 0</inkml:trace>
  <inkml:trace contextRef="#ctx0" brushRef="#br0" timeOffset="49100.0612">21963 11099 1563 0,'-7'4'170'0,"7"-4"73"16,-2 0 98-16,0 0 22 16,1 0 57-16,1 0 562 0,0 0-502 0,0 0-63 15,0 0-58-15,0 0 22 0,0 0 0 16,0 0 306-16,0 0-402 0,0 0-57 16,0 0-30-16,0 0 18 0,0 0 98 15,0 0-218-15,0 0-54 0,0 0-24 16,0-22-11-16,0 22-9 15,0-21 2-15,0-4 0 0,0 11 2 0,0 3-2 0,24-1 0 16,-7-8-7-16,-17 11 7 0,17 4 0 16,-17-2 7-16,20 3-7 0,-10 4 0 15,11 0 0-15,-13 0 0 16,2 0-2-16,1 0 2 0,-1 25 0 0,12-2-1 16,-12-23-7-16,1 23 8 0,2-23 2 15,0 23-2-15,0-12 9 0,13 6-15 16,-14-17 6-16,-1 7 0 15,2-7 0-15,-2 0 4 0,11 0-49 0,-13-18 10 16,0 18-22-16,-2-28 10 0,-1 14 2 16,-2-4 7-16,0-17 9 0,-4 18 23 15,0 1-3 1,0 2-2-16,0 2-26 0,-16-5-162 16,16 12 0-16,0 2-121 0,0-2-193 15,0 5-175-15,0 0-255 0,0 0-1328 0,0 0 1110 0,0 0 342 0</inkml:trace>
  <inkml:trace contextRef="#ctx0" brushRef="#br0" timeOffset="49951.2478">22186 11589 654 0,'-2'-3'53'15,"0"1"53"-15,1-2 307 16,1 2-161-16,0 1 29 0,0 0-18 15,0 0 5-15,0-1-8 0,0 2 237 0,0 0-242 16,0 0 40-16,0 0 37 0,0 0 32 16,0 0-2-16,-18 21 183 0,18-21-299 15,-13 17 28-15,13-17 45 0,0 27 12 16,0 15 194-16,0-14-328 16,22 7-1-16,-22 7 7 0,37 4 21 0,-19 10-19 15,31 70 35-15,-26-54-209 0,0 6-31 16,0 1 0-16,31 170 0 15,-39-166 0-15,-2 4 0 0,11 78 0 16,-15-86 0-16,-1-1 0 0,1-3 0 0,1 0 0 16,7 63 0-16,-8-78 0 15,-3-1 0-15,0-2 0 0,0-7 0 16,-1-1 0-16,7 36 0 0,-7-47 0 0,0-1 0 16,1-3 0-16,2-3 0 0,-1-2 0 15,8 22 0-15,-7-27 0 0,0-3 0 16,-1-3 0-16,1-1 0 0,5 9 0 15,-8-15 0-15,-2-4 0 0,1 2 0 16,-1-3 0-16,0 4 0 16,-3-8 0-16,2 0 0 0,-2-1 0 0,0-1 0 15,0 0-195-15,0 0-958 0,-23 0-18 16,23-22-296-16,0 22-120 0,-20-28 232 16</inkml:trace>
  <inkml:trace contextRef="#ctx0" brushRef="#br0" timeOffset="52147.3494">21738 9074 1078 0,'-4'8'90'0,"1"-8"106"0,-1 5 405 16,2-5-297-16,0 0-35 16,-2 0 656-16,3 0-566 0,1 0-6 15,0 0-19-15,0 4-33 0,0-4 105 16,24 0-275-16,-24 0-17 0,32 0-24 16,-8 0-1-16,42 0 46 0,-23 0-85 15,7 0-20-15,9 0-6 0,7 0-2 16,7 0-9-16,80 0 12 0,-70 0-12 15,1 0-2-15,1 0 0 16,-7 0 9-16,62-17 0 0,-82 17-10 0,-2 0-7 16,-12-12-6-16,-8 12 12 0,-9 0-9 15,10-11 30-15,-26 11-5 0,-5-7 15 16,-2 7-6-16,-4-4 10 0,0 4 70 16,-24 0-51-16,24 0-10 0,-40 0 106 15,40 0-82-15,-13 0-9 0,13 0 4 16,0 0 32-16,0 0-80 0,0 0-11 15,0 0-2-15,0-16 22 0,0 16 12 16,20-17 108-16,-20 17-66 0,13 0 13 16,-13-13 0-16,0 13 12 0,0 0 94 15,0 0-108-15,0 0-5 0,0 0-12 16,0-8 38-16,0 8-119 16,0 0 0-16,0 0 0 0,0 0 0 0,-11-21 0 15,11 21 0-15,0-21 0 0,0 4 0 16,-9-18 0-1,9 17 0-15,-4-5 0 0,-1 0 0 0,3 1 0 16,-7-24 0-16,4 25 0 0,-1 1 0 16,2 2 0-16,-1 4 0 0,2 5 0 0,1-8 0 15,0 17 0-15,2-1 0 0,0 1 0 16,0 0 0-16,0 21 0 0,23 10 0 16,-23-8 0-16,20 3 0 0,-20 5 0 15,31 1 0-15,1 35 0 0,-15-31 0 16,2-2 0-16,-1-3 0 0,1 1 0 15,13 20 0-15,-18-29 0 0,1-3 0 0,-1-3 0 16,-2-3 0-16,-1-4 0 0,8-1 0 16,-12-9 0-16,0 0 0 0,0 0 0 15,-3-26 0-15,4-10 0 0,-7 14 0 16,0-5-1-16,-1-4-22 0,0-2-22 16,0-2-17-16,-23-34-61 0,3 34 98 15,20 4 13-15,-19 1 12 0,19 9 5 16,-15-5-6-16,15 18-1 0,0 3 2 15,0 2-3-15,0 3 3 0,0 0 3 16,0 0 11-16,0 19-4 0,0-19-12 16,25 20 18-16,-25-20 6 0,19 44 68 15,0-24-36-15,-7 2-14 0,-1 1-10 16,3 1-15-16,0 4-15 0,15 27 0 0,-16-26 0 16,1-4 0-16,0 0 0 0,0-3 0 15,9 13 0-15,-13-24 0 0,1-1 0 16,0-5 0-16,-1-5 0 0,-1 0 0 15,9-20 0-15,-11 20 0 0,-1-32-4 16,1 8-14-16,-3-1-28 0,-4-36-84 16,0 27 34-16,0-7-2 0,-29 2-14 15,29-1 16-15,-27 5 36 0,4-29 29 16,23 41 29-16,-16 6-1 0,16 6-1 0,0 7-1 16,0 4 11-16,0 0 0 15,22 25 8 1,-22-25 9-16,21 32 9 0,-21-11 10 0,40 22 40 0,-26-18-34 0,0-1-8 15,0 0-5-15,-1-2-8 16,11 21-11-16,-14-24-10 0,-1-1 1 0,3-2-4 16,-4-5 9-16,-1-1-12 15,8 3 2-15,-10-12-1 0,2-1-1 0,-2 0 2 16,-3 0 6-16,5-23-8 0,-5 23-3 16,0-23-5-16,1 23 4 0,0-23 2 15,-1 9-3-15,8-8 5 0,-2 12-1 16,1 10 4-16,2-13-2 0,5 13-1 15,27-7 9-15,-15 1-7 16,5 6-3-16,7-6 3 0,3 2 5 0,8 1-8 16,57-11-5-1,-44 6-8-15,7-1 17 0,6-5-9 0,7 3 6 0,97-19-16 16,-87 18 21-16,7-3-5 0,4 0 9 0,0-2-9 16,3 1-1-16,99-16-2 0,-105 18 7 15,4-5 0-15,-5 2-3 0,0 4-1 16,91-16-4-16,-100 18 1 0,5 0 0 15,3-1-9-15,-3 0 9 0,3 3 3 16,95-15-33-16,-95 11 1 0,0-1-19 16,-2-1 8-16,-5 1 23 0,84-13 9 15,-99 17 6-15,-3-1 5 0,-8 3-1 0,-10 3 0 16,-6 0 18-16,23 2 56 0,-46 0-22 16,-9 0 9-16,-3 3 1 15,-5-2-12-15,-4 1 5 0,-7-1-48 0,0-1-18 16,0 0-49-16,-29 2-88 0,29-2-137 15,-20-2-817-15,1 3 266 0,19 0-225 16,-19 2-234-16,19 0-28 0</inkml:trace>
  <inkml:trace contextRef="#ctx0" brushRef="#br0" timeOffset="52973.068">25793 8690 1612 0,'0'-6'79'0,"0"0"267"15,0 2-97-15,-16 2-26 0,16-3-12 16,0 3 35-16,0-2 13 0,-11 2 309 16,11 0-293-16,-11-1-12 0,11 1-15 15,-5 0-2-15,1 2 202 0,1 0-245 16,1-1 1-16,0 1 24 0,0 0 24 15,0 0 22-15,0 0 201 0,0 16-253 16,0-16-22-16,1 16 16 0,1-16 36 16,0 33 65-16,0-16-242 0,0 5-75 15,0 7 0-15,18 3 0 0,-18 3 0 16,21 53 0-16,5-33 0 0,-11 2 0 16,2 3 0-16,0 5 0 0,17 67 0 15,-16-68 0-15,-5 3 0 0,3-4 0 0,1-2 0 16,-2-8 0-16,8 36 0 15,-13-49 0-15,-3-5 0 0,1-5 0 0,-2-6 0 16,-2 12 0-16,-3-26 0 0,-1 2 0 16,0-9 0-16,0-1 0 0,0-2 0 15,-21 0 0-15,21 0 0 0,0 0 0 16,-20 0 0-16,20 0 0 0,0 0-455 16,0 0-241-16,0-14-479 0,0 14-374 0,0 0-187 15,20-17 384-15</inkml:trace>
  <inkml:trace contextRef="#ctx0" brushRef="#br0" timeOffset="53809.6577">25701 10043 1288 0,'-9'0'102'0,"2"0"90"0,-6 0 384 16,6 0-300-16,2 0-22 15,1 0 41-15,-1 0 87 0,1 0 473 16,4 0-453-16,0 0-88 0,0 13-56 0,0-13 15 15,0 0-46-15,21 0 141 0,8 0-261 16,-8 0-49-16,7 0-27 0,6-23-22 16,47 4-10-16,-35 19-2 0,6-24 14 15,0 11-7-15,0 1-5 0,-3 0-13 16,30-9 2-16,-47 13 16 0,-8-1-5 16,-6 4 1-16,-8 0 0 0,-4 0 7 0,-6 5 1 15,0 0 15-15,0 0 12 16,-25 0 15-16,25 0 15 0,-29 18 90 15,0-4-71-15,16-14-2 0,1 16-7 16,12-16-4-16,-16 25 35 0,16-16-56 0,0 2 2 16,0 2 4-16,0 2 6 0,0 2-1 15,20 24 45-15,-20-17-50 0,0 5 5 16,16 3-1-16,-16 1 38 0,0 31 13 16,0-32-69-16,0 3-46 0,0-3 10 15,0-3 6-15,0 0 2 0,-20 20 48 16,20-27-28-16,0-4-5 0,-13-3 1 0,13-3 9 15,0 1 35-15,-10-10-45 0,10-2-8 16,-6-1-12-16,6 0-3 0,-7 0-6 16,-8-21 0-16,5 21 0 0,-1-25 0 15,-3 9 0-15,1-6-10 0,-23-31-75 16,16 22-5-16,-5-3-19 0,0-5-11 16,-1-3 3-16,-1 1 29 0,-29-34-2 15,29 45 69-15,0 3 9 0,3 6 21 16,3 5-25-16,-18 1 21 0,24 15-11 15,3 0 14-15,3 0-2 0,2 0 0 16,6 26-5-16,1-6-71 0,25-20-119 0,-25 19-249 16,33-19-276-16,-10 16-402 0,23-5-1782 15,-23-11 1758-15</inkml:trace>
  <inkml:trace contextRef="#ctx0" brushRef="#br0" timeOffset="54458.2493">25823 10586 1110 0,'-8'5'75'15,"-9"-5"349"-15,-2 3 191 16,0-3-63-16,9 0-245 16,2 0 88-16,1 0 22 15,1 0 25-15,2 0-44 0,0 0 115 0,4 0-363 0,0 0-50 16,0 0-35-16,29 0-32 0,17 0-10 16,-13-19-22-16,5 19 5 0,8 0-9 15,9-20 0-15,3 20-1 0,78-16 4 0,-64-1 14 16,-2 9-8-16,-5 1-8 15,-7 0-6-15,32-3-11 0,-62 7 16 16,-9 1 5-16,-11-1 16 0,-5 3-21 0,-3-1-30 16,-36 1-252-1,14 0-130-15,-5 0-306 0,-4 18-290 0,1-18-222 16,-1 15 249-16</inkml:trace>
  <inkml:trace contextRef="#ctx0" brushRef="#br0" timeOffset="55116.6353">26099 10550 1369 0,'0'0'119'16,"0"0"96"-16,0 11 86 0,0-11 58 16,0 0-44-16,0 14 404 0,0 0-261 15,0-6 37-15,0 1-50 0,0-1 4 16,17 17 299-16,-2-11-376 16,-15 7-46-16,17 0-20 0,-7 6 26 0,0 3-17 15,9 52 128-15,-11-36-345 0,3 4-91 16,-1 4-7-16,-1 4 0 0,8 61 0 15,-7-65 0-15,1 3 0 16,0-1 0-16,0-5 0 0,-2 0 0 0,12 28 0 16,-11-44 0-16,-3-4 0 15,1-5 0-15,0-4 0 0,3 7 0 0,-7-20 0 16,0-3 0-16,-2-4 0 0,0-2-65 0,-2 0-172 16,0-18-836-16,0 18 251 15,0-21-247-15,0 21-174 0,-16-19-86 0,16 1-574 16</inkml:trace>
  <inkml:trace contextRef="#ctx0" brushRef="#br0" timeOffset="55841.664">26260 11668 1002 0,'0'0'166'0,"0"0"105"16,0 17 67-16,0-17 7 0,0 0-28 15,0 15 265-15,-18-15-264 16,18 0 20-16,0 0-1 0,0 8-12 0,0-8 166 16,0 0-324-16,0 0-20 0,0 0-53 15,0 0 38-15,0 0-31 0,18 0 23 0,-18 0-89 16,30 0-17-16,-8-15-13 15,6 15 0-15,39 0-8 0,-32 0 3 0,-1 0 0 16,0 0-3-16,-3 0 7 0,-4 0-6 16,7 0 9-16,-24 0-11 15,-4 0 2-15,-6 0-2 0,0 0-14 0,-29 15-136 16,29-15-70-16,-36 0-213 16,15 0-228-16,-4 0-154 0,4 0-128 0,-20 0-642 15,23-18 1106-15</inkml:trace>
  <inkml:trace contextRef="#ctx0" brushRef="#br0" timeOffset="56311.6213">26108 11947 836 0,'0'0'76'0,"0"0"43"0,0 0 66 16,-19 0 224-16,19 0-231 0,0 0-28 16,-15 0-7-16,15 0 8 0,-13 0 15 15,4 0 210-15,9 0-136 0,0 13 57 16,-5-13 75-16,5 0 51 0,0 0-7 15,23 12 202-15,-23-5-406 0,29-7-45 16,-10 0-32-16,7 0-6 0,46 0 0 16,-28 0-105-16,6-17-20 0,7 17 8 15,6-19-9-15,2 19 5 0,64-17 13 0,-68 2-8 16,-11 15-17-16,-6 0-1 16,-10-10-17-16,7 10 23 0,-32-5 0 15,-5 5 24-15,-2 0-10 0,-2 0-13 16,0 0 5-16,-25 0-15 0,25 0 10 15,-19 0 3-15,19 0-10 0,-18 0-14 0,5 0-179 16,13 0-2-16,-19 0-103 0,19 0-206 16,-18 12-200-16,9-12-169 0,-6 0-1086 15,9 0 1289-15,0 0 253 0</inkml:trace>
  <inkml:trace contextRef="#ctx0" brushRef="#br0" timeOffset="56670.1323">26443 12160 976 0,'0'0'88'16,"0"1"80"-16,0-1 81 16,0 0 73-16,0 0 237 0,0 0-314 0,0 0 2 15,0 0 55-15,0 0 53 0,0 0 19 16,26 0 270-16,-26 0-417 0,32 0-42 16,-9 0-43-16,4 0-6 0,36 0-8 15,-30 0-103-15,-1 0-33 0,-3 0 9 16,-4 0-5-16,-3 0-2 0,2-13-74 15,-17 13-5-15,-7 0-87 0,0 0-115 0,0 0-150 16,-29 0-763-16,-9 0 504 0,13 0 10 16,1 0 26-16,-3 0 99 0</inkml:trace>
  <inkml:trace contextRef="#ctx0" brushRef="#br0" timeOffset="57010.247">26218 12405 1584 0,'0'1'101'15,"0"0"81"-15,0-1 64 0,0 0 78 16,0 2 227-16,0 0-268 0,22 1-8 16,-22-1-16-16,34-1-8 0,22-1 55 15,-15 0-223-15,6 0-20 0,11 0-3 16,9-20 23-16,10 20 7 0,80-18 103 16,-78-3-125-16,-5 21-24 15,-9-19-44-15,-7 19 5 0,-14-14-19 0,5 5-30 16,-40 9-118-16,-9-6-237 0,0 6-251 15,-41 0-323-15,-22 0-982 0</inkml:trace>
  <inkml:trace contextRef="#ctx0" brushRef="#br0" timeOffset="57689.8966">26685 12383 1734 0,'0'0'128'0,"0"0"91"0,0 0 116 15,0 17 161-15,0-17 635 0,0 0-548 16,0 14 14-16,0-3-76 0,0 3 29 16,0 5-17-16,21 39 346 15,-21-20-609-15,17 8-107 0,-17 8-111 0,23 8-52 16,-1 76 0-16,-11-67 0 0,21 150 0 16,-22-150 0-16,2-5 0 15,-5-3 0-15,0 0 0 0,9 47 0 16,-10-61 0-16,1-3 0 0,-2-7 0 0,-1-6 0 15,-1-6 0-15,5 11 0 16,-6-27 0-16,-1-2 0 0,1-4 0 0,0-5 0 16,0 0-71-16,0 0-188 0,4-21-274 15,-2 21-302-15,3-20-421 0,3 20-282 16,9-20-1189-16</inkml:trace>
  <inkml:trace contextRef="#ctx0" brushRef="#br0" timeOffset="59163.9501">22719 13946 560 0,'-19'-5'32'0,"19"2"11"0,-26-3 45 16,16 4-36-16,-1 1 30 0,2-2 83 15,0 3-19-15,-4 0 248 0,7 0-202 16,1 0-9-16,2 0-28 0,1 0-2 0,-1 0-15 15,-1 0 158-15,3 0-106 16,-1 0 84-16,1 0 100 0,1 22 119 0,-1-4 499 16,1-18-586-16,0 25-66 15,0-9-14-15,0 4 46 0,19 3-24 0,-19 20 194 16,18-16-343-16,-18-1-22 0,13 1-19 16,-13 0-10-16,26 26 0 0,-15-31-123 15,4 4-25-15,-2-6 0 0,5-1 0 16,-1-4 0-16,22 6 0 0,-20-13 0 15,0-3 0-15,-3-3 0 16,3-2 0-16,15 0 0 0,-15 0 0 0,-2 0 0 16,3-21 0-16,2 21 0 0,1-16 0 15,37-5 0-15,-26 21 0 0,6-20 0 16,1 8 0-16,6 3 0 0,55-11 0 16,-48 12 0-16,1-2 0 0,5 1 0 0,-2-1 0 15,3 0 0-15,56-6-38 0,-55 5-22 16,-2 1-20-16,2 0-12 15,2-2 7-15,61-11-21 0,-61 10 79 0,3 0 0 16,1 3 22-16,2-1 13 0,-1 1-8 16,69-5 43-16,-67 8-44 0,-4 5 10 15,1-4-28-15,-7 2 17 0,63-4 30 16,-67 2-22-16,4 1-1 0,2-1-10 16,0 0-12-16,0-1 16 0,68-8 0 0,-62 6-1 15,-3 1 6-15,5-1 1 16,-3 1-2 15,71-8 20-31,-71 8 8 0,2 1 24 0,1 2 22 16,-2 0 1-16,-1-2 0 0,58-2 12 0,-67 2-76 0,-3 0-13 15,-3 1-9-15,-1 0 8 0,40-10 6 0,-48 10-1 16,-2 3-9-16,2-3 4 0,2 3 1 0,-2-2 4 0,44 1 0 16,-43 2-5-16,4 2 0 0,-1-4 0 15,2 3 0-15,51-3 0 0,-55 1 0 16,4 0 0-16,0-2 0 0,-4 0 0 15,0 0 0-15,34-9 0 0,-41 9 0 0,-3-1 0 16,-1 0 0-16,-3 4 0 16,29-3 0-16,-32 4 0 0,0 1 0 15,1-1 0-15,-1-1 0 0,-2 2 0 0,27-1 0 16,-22-1 0-16,-3-1 0 0,2-1 0 16,3-1 0-16,32-4 0 0,-32 1 0 15,0 1 0 16,0-1 0-31,1 1 0 0,0 0 0 0,26-5 0 16,-32 9 0-16,2 0 0 0,-1 0 0 0,-2-1 0 0,30 0 0 0,-28 4 0 0,1 0 0 16,5 0 0-16,-1 0 0 0,66 0 0 15,-69 0 0-15,33 0 0 16,-38 0 0-16,1 0 0 0,-1 0 0 0,-4 0 0 16,-3 0 0-16,11-13 0 0,-20 13 0 15,-3-13 0-15,-5 13 0 16,-2-10 0-16,0 0 0 0,-1 10 0 15,0-5 0-15,0 2 0 0,0-2 0 0,0 3-6 16,-14-3-421-16,14 5-86 16,0-2-318-16,0-2-330 0,0 1-383 0,-15 1-1202 15</inkml:trace>
  <inkml:trace contextRef="#ctx0" brushRef="#br0" timeOffset="60498.243">26976 13842 1639 0,'4'-3'167'0,"-4"3"80"0,0-2 86 15,0-1 13-15,0 3 8 0,0-2 424 16,0 1-397-16,0-2-25 0,0 1-81 16,0 1-34-16,-16-2 45 0,16 3-194 15,0-1-22-15,0 1 6 0,0 0 19 0,0 0 14 16,0-2 188-16,0 2-131 0,0 0 1 15,0 0 18-15,0 0 16 0,0 0 185 16,0 0-234-16,0 15 5 0,0-15 0 16,0 0 22-16,0 12-32 15,-16-12 2-15,16 12-146 0,0-12-3 0,0 10 0 16,0-3 0-16,0 14 0 0,0-9 0 16,0 3 0-16,0 1 0 0,0 6 0 15,0 1 0-15,20 30 0 0,-4-22 0 16,-16 1 0-16,21 2 0 0,-21 2 0 15,29 32 0-15,-20-34 0 0,1-5 0 16,-3 3 0-16,3-6 0 0,-6-1 0 0,7 16 0 16,-7-24 0-16,-1-2 0 15,0-6 0-15,-3 0 0 0,0-1 0 16,0-6 0-16,0 0 0 0,0-2 0 0,0 0 0 16,0 0 0-16,-21 0 0 15,21-21 0-15,-21 21 0 0,21-12 0 0,-29 12 0 16,-7-15 0-16,16 15 0 0,-4 0 0 15,1 0 0-15,-4 0 0 0,2 0 0 16,-21 24 0-16,27-24 0 16,3 0 0-16,3 13 0 0,4-13 0 0,-2 12 0 15,11-12 0-15,0 0 0 0,0 14 0 0,0-14 0 16,24 0 0-16,12 6 0 16,-9-6 0-16,5 0 0 0,7 0 0 15,1 0 0-15,58-23 0 0,-44 6 0 0,3 17 0 16,1-14 0-16,-7 14 0 0,45-12 0 31,-60 12 0-15,-9 0 0-16,-6 0 0 0,-9 0 0 0,-5 0 0 0,-3 0 0 0,-4 0 0 15,0 0 0-15,0 0 0 0,0 12 0 0,0-12 0 16,0 0 0-16,0 0 0 0,0 0 0 0,-13 0 0 16,13 0 0-16,0 0-14 0,0 0-178 0,0 0-205 15,0 0-248-15,0 0-286 16,-8 0-1313-16,8 0 1089 0,-6 0 50 15,3 0 379-15</inkml:trace>
  <inkml:trace contextRef="#ctx0" brushRef="#br0" timeOffset="60858.2306">27177 14751 1349 0,'0'4'148'16,"0"-2"129"-16,0-2 103 0,10 1 646 15,-10 0-472-15,6-1 18 0,-1 0-61 16,3 0-23-16,2 0-105 0,14 0 173 15,-8 0-404-15,2 0-82 0,0-18-57 16,2 18-9-16,14 0-14 0,-19-13-6 16,-1 13-29-16,-5 0-42 0,0 0-61 15,-4 0-35-15,0 0-265 0,-5 0 224 16,0 0-105-16,0 0-121 0,0 18-149 16,-26-5-704-16,4-13 689 0,22 0 66 0,-25 16 65 15,25-16 21-15,-29 13 185 0</inkml:trace>
  <inkml:trace contextRef="#ctx0" brushRef="#br0" timeOffset="60990.225">27204 14864 2156 0,'0'8'331'0,"27"-5"31"15,-27 2 186-15,23-1 77 0,-8 0-29 16,3 1-89-16,18 6-33 0,-19-8-418 16,-2 1-162-16,1 1-306 0,-5-1-402 15,2-2-1713-15,-13-2 1520 0</inkml:trace>
  <inkml:trace contextRef="#ctx0" brushRef="#br0" timeOffset="67789.4387">11612 1919 1082 0,'-5'-3'91'0,"5"0"283"15,-4 0-112-15,4-2-45 0,0 2-36 16,-1-1 25-16,1-1 4 0,0-7 277 0,0 4-205 16,0 2 48-16,0-1 11 0,0 2 10 15,0-2 155-15,0 4-329 0,0 1-62 16,0 1-25-16,0 1 21 0,0 0-49 15,0 0 68-15,0 0-79 0,0 0 35 16,0 22 15-16,0-22 55 0,-15 40 152 16,1-22-166-16,14-1-31 0,-13 3-30 15,13-1-10-15,-16-2-6 0,7 15 10 16,3-20-56-16,6 0-20 0,-5-3 9 16,0-6-7-16,5 2-6 0,0-5-13 15,0 0-24-15,0 0-19 0,0-25-46 16,23 25-50-16,-5-50-256 0,-18 30 219 0,19 0 38 15,-19-3 42-15,17 3 77 16,-17-19-16-16,12 25 49 0,-12 2 7 0,0 2 18 16,0 1-11-16,0 4 5 15,0 1 17-15,0 4 17 0,0-3-1 0,0 3 21 16,0 0-1-16,0 0 96 16,0 0-68-16,0 0 7 15,0 0-8-15,0 0 21 0,0 0-16 0,19 19 57 16,-19-19-136-16,23 0-16 0,-10 17-18 0,5-17 18 15,23 23 18-15,-15-12-7 0,-1 1-13 16,-2 2 8-16,3-1-8 0,-3 0-8 16,24 14 7-16,-27-14 4 0,-4-4 9 15,0 0 2-15,-4 0 11 0,0 5 35 16,-12-9-38-16,0 0-15 0,0-1-10 16,-29-1 2-16,6 2-7 0,-32 2-24 0,21-5-24 15,-5 1-11-15,-1-3-20 0,2 0-17 16,-32 0-95-16,42 0 80 0,3 0-66 15,5 0-63-15,7 0-24 0,5 0-67 16,8 0-727-16,20 0 287 0,1 0-243 16,6 0 68-16,7 0 204 15</inkml:trace>
  <inkml:trace contextRef="#ctx0" brushRef="#br0" timeOffset="68539.5352">11657 2001 1696 0,'0'0'278'0,"0"0"-36"16,-17 19 627-16,17-19-572 16,0 17 33-16,-13-17 26 0,13 19 3 15,-9 5 124-15,9-8-324 0,0 5-1 16,0 2 14-16,0 8 77 0,0 4 27 15,26 56 244-15,1-37-295 0,-8 9-28 0,2 5-2 16,2 6-2-16,23 76 138 16,-26-72-206-16,0 2-29 0,-1 4-17 0,1-3 37 15,-7 0-30-15,8 76 18 0,-12-78-104 16,1-2 0-16,-3-1 0 16,2-4 0-16,9 71 0 0,-10-73 0 15,4 2 0-15,0-2 0 0,3 0 0 0,0-1 0 16,11 63 0-16,-11-67 0 0,-1 1 0 15,0-3 0-15,1-1 0 0,14 57 0 16,-17-59 0-16,1-1 0 0,1-1 0 16,-3-2 0-16,0 0 0 0,8 51 0 15,-9-50 0-15,-2-3 0 0,0 3 0 16,1 0 0-16,5 53 0 0,-8-59 0 16,3 4 0-16,0-5 0 0,0 0 0 15,-2-2 0-15,9 44 0 0,-5-46 0 16,-4-3 0-16,0-2 0 0,5 3 0 0,7 33 0 15,-9-40 0-15,2 1 0 0,-1-1 0 16,2 3 0-16,-3-1 0 0,10 31 0 16,-9-31 0-16,-2-2 0 0,-1-4 0 15,-2 1 0-15,7 32 0 0,-8-32 0 16,0-3 0-16,-1-4 0 0,-1 4 0 16,-1-2 0-16,2 16 0 0,-2-24 0 15,3-2 0-15,-1-5 0 16,10 18 0-16,-10-25 0 0,-2-2 0 15,1 1-21-15,-1-6-143 0,-2 0-155 16,2 0-228-16,-2 0-243 0,0 0-1537 16,-19-25 918-16,19 25 173 0,-21-28 468 0</inkml:trace>
  <inkml:trace contextRef="#ctx0" brushRef="#br0" timeOffset="69839.9393">12106 4351 1138 0,'-7'0'117'0,"2"0"69"0,-1 0 69 16,1 0 293-16,1 0-324 0,2 0 3 15,-1 0 33-15,3 0 77 0,-2 0 65 16,2 0 411-16,0 0-502 0,0 12-97 16,0-12-68-16,0 0 11 0,18 0 141 15,-18 0-140-15,18 0-32 0,-18 0-3 16,28 8 12-16,-11-8-8 0,24 5 152 15,-16-1-154-15,3 1-21 0,1 1-25 0,3-2-11 16,46 3 43-16,-37-4-73 16,4-1-19-16,4-1-14 0,1-1 7 15,0 0-9-15,53 0 11 0,-49 0-6 16,2 0 4-16,-2 0 4 0,0-17-11 16,60 17 15-16,-57 0-4 0,3-16 5 15,3 16 1-15,0 0 14 0,0-8-13 0,65 8 26 16,-60-6-40-16,-3 6 16 0,-4-2 6 15,-1-1 17-15,59-3 27 0,-66 2-52 16,2 0-10-16,1 0-3 0,-2-1-17 16,-2 0 15-16,49-10-1 0,-51 11-8 0,1-2 1 15,-1 2 1-15,1-2-3 0,44-5 16 16,-49 9-12-16,4-1-12 16,-1-3 9-16,-1 5 6 0,1-1 7 0,46 1 9 15,-46 1-23-15,2 0-17 0,1 0 5 16,-2 0 17-16,49 0 9 0,-48 0-7 15,1-14-1-15,-2 14 5 0,1 0-5 16,-2 0 0-16,48-12 2 0,-48 12-8 16,-1-12 2-16,1 12 3 15,2-9-4-15,52-2 7 0,-48 7-8 0,0-1-1 16,1 0 6-16,0 2-1 0,2 0-1 16,50-1 7-16,-55 4-1 0,-3 0 6 15,2 0 3-15,-1 0 24 0,39 0-5 0,-47 0-22 16,1 0-22-16,1 0 13 0,-3 0 3 15,0 0-7-15,34 0-2 0,-38 0 3 16,-1 0 9-16,-3 0 9 0,-2 0 6 16,30-11 79-16,-34 11-49 0,-1 0 7 15,0 0-24-15,-5-11-8 0,-1 11-12 16,9-4-10-16,-20 4-8 0,-2-4 0 16,-4 4 0-16,-2-2 0 0,-2 2 0 15,0 0 0-15,0-1 0 0,0 1 0 0,-25-1 0 16,25 1 0-16,-20 0 0 0,-1 0 0 15,6 0 0 17,15 0 0-17,-18 0 0-15,5 0-115 0,1 0-52 0,5 0-107 0,1 0-94 16,2-21-124-16,1 21-71 0,-1-22-646 0,4 22 534 0,0-20 9 0,0 20-38 16,0-17-95-16,0-1-466 0,0 10 801 0,0 0 222 0</inkml:trace>
  <inkml:trace contextRef="#ctx0" brushRef="#br0" timeOffset="70176.4063">17043 3990 1747 0,'0'-2'64'0,"-19"1"79"0,19-2 52 0,-18 0 60 16,-1 1 181-16,19 2-228 0,-17 0 19 15,17 0 74-15,-11 0 90 0,11 0 0 16,-7 16 262-16,7-16-442 0,0 0 9 16,0 15 16-16,0-15 16 0,19 12-38 15,6 2 18-15,-6-7-201 0,5-1-21 16,2 2-11-16,5-2 3 0,37 8-14 15,-33-8 2-15,-2-1-10 0,-2 2 18 16,-3-2-24-16,-5-2-1 16,9 6-42-16,-22-4 38 0,-5 3 6 0,-4-1 10 15,-1 3 10-15,-23 11 11 0,23-6 3 16,-29 2-8-16,10-3 0 0,-2 5 2 16,-2-2 15-16,-20 20 63 0,23-20-13 15,0-3 11-15,3 3 0 0,2-5 2 0,-5 7 35 16,12-12-82-16,3-4-5 0,2 0-22 15,3-3 10-15,0 0-75 0,0-28-78 16,0 28-180-16,0-30-117 0,22 10-204 16,-22-2-217-16,0-17-1166 0,16 21 995 15</inkml:trace>
  <inkml:trace contextRef="#ctx0" brushRef="#br0" timeOffset="71274.6951">12616 9405 1222 0,'-11'9'443'0,"9"-3"40"16,-1-6-263-16,-1 0 12 0,1 0 6 16,2 4 37-16,-2-3 45 0,-3 2 383 15,1 0-374-15,4-3-79 0,-1 0-40 16,2 0-8-16,-6 1 223 0,4-1-189 0,-1 0 19 15,1 0-4-15,-2 0-23 0,-4 0-19 16,-5 0 110 0,5 24-179-16,-2-24-29 0,-1 21-6 0,0-5 7 0,-14 19 103 15,15-16-140-15,0 4-16 16,1-3-36-16,3 0-11 47,1 0-8-47,2 6-10 0,3-15 1 0,0-5 9 0,0-2-10 0,0-4-12 0,25 0-86 0,-25-19-2 0,20 19-40 0,-20-32-23 0,25 13-27 0,-11-4-28 15,10-29-250-15,-15 23 230 16,-1 0 33-16,2 0 56 0,-10 7 30 16,11-21 47-16,-8 28 82 0,-3 3 1 15,2 4-14-15,-2 5 34 0,0 3-11 0,0 0 110 16,0 0-17-16,0 23 34 16,0-23 12-16,0 22 1 0,20 10 91 15,-20-12-155-15,23-2-21 0,-8 2-15 0,5 3-2 16,1-4-23-16,28 19-18 0,-22-19-12 15,0-5-9-15,2 1 8 0,-1-3 1 16,18 4-9-16,-29-13-2 0,-1 2-3 0,-6-3-7 16,-5-2-8-16,-5 0 20 15,0 0-19-15,-23 0 18 0,23 0-45 16,-42 0-28-16,12-19-24 0,-37 19-62 16,28 0 128-16,-1 0 33 0,2 0 6 15,-47 0-1-15,62 19 4 16,12-19 5-16,11 15-6 0,0 0 5 0,23-15-6 15,2 12-104-15,3-12-181 16,11 12-294-16,35-8-1587 0,-38-4 879 0,0 0 304 16</inkml:trace>
  <inkml:trace contextRef="#ctx0" brushRef="#br0" timeOffset="72326.0644">12672 9776 1907 0,'0'0'87'0,"0"0"71"16,-11 0 52-16,11 17 337 0,0-17-250 15,0 0 51-15,0 22 747 16,0-22-818-16,0 14-73 0,0-3 25 16,0 18 358-16,20-8-247 0,-20 0-16 15,0 8-44-15,25 5 5 0,-14 3-31 16,20 58 182-16,-12-41-282 0,-1 8-54 16,4 4-52-16,1 3-24 0,17 81-24 15,-25-72 0-15,2 0 0 0,-1 3 0 16,-3 1 0-16,0 2 0 0,7 82 0 0,-11-84 0 15,1 0 0-15,-2 0 0 0,-1-4 0 16,1-1 0-16,9 68 0 0,-11-74 0 16,6 1 0-16,-3 2 0 0,0-2 0 15,16 65 0-15,-12-71 0 0,0 0 0 16,3-2 0-16,0-3 0 0,15 53 0 16,-16-63 0-16,2 2 0 0,-4 0 0 0,3 0 0 15,-1-2 0-15,10 50 0 16,-13-50 0-16,-1 2 0 0,-2-2 0 15,5-2 0-15,11 43 0 0,-10-47 0 16,-1 3 0-16,-1-3 0 0,5 3 0 16,-5-2 0-16,16 46 0 0,-16-46 0 15,-1 0 0-15,-3 0 0 0,7-2 0 0,-3 41 0 16,-6-45 0-16,-5 4 0 16,5 75 0-16,-7-86 0 0,0 2 0 15,0 1 0-15,0-3 0 0,0 29 0 16,22-32 0-16,-22-1 0 0,0-3 0 15,16 2 0-15,-5 20 0 0,-11-24 0 0,14 3 0 16,-14 0 0-16,9 2 0 16,-9 3 0-16,7 23 0 0,-1-29 0 0,-4 2 0 15,3-6 0-15,-4 0 0 0,5 10 0 16,-2-17 0-16,-3-2 0 0,3 0 0 16,0-1 0-16,-2-2 0 0,4 12 0 15,-6-10 0-15,0 0 0 0,2 3 0 16,0-3 0-16,0 16 0 15,-2-15 0-15,0-2 0 0,0 3-5 0,0-5-25 16,0-2-35-16,0 4-194 0,0-8 80 16,0 1-45-16,0-4-58 0,0 0-119 15,0 0-666-15,0-18 243 0,0 18-149 16,0-22-196-16,-16 5-20 16,16 0 361-16</inkml:trace>
  <inkml:trace contextRef="#ctx0" brushRef="#br0" timeOffset="74057.2313">13171 12524 1042 0,'-2'1'164'0,"0"-1"82"0,2 0 61 16,0 0 11-16,0 0-74 0,0-20 167 0,0 20-218 15,0 0 46-15,19 0 45 16,-19-14 45-16,0 14 354 0,12 0-400 0,-12 0-62 16,9 0-38-16,-9 0-1 0,16 0 0 15,6 0 219-15,-8 0-216 0,3 0-6 16,4 0-22-16,4 0 8 0,33 0 79 15,-22 0-145-15,2 0 10 16,5 0-17-16,4 0 1 0,3 0-16 0,55-20 0 16,-51 6-44-16,2 14-16 0,0-16 0 15,3 16-5-15,46-15 3 0,-53 3-12 16,3 12 0-16,-1-10-5 0,1 6 6 16,-3 0 3-16,49-2-1 0,-47 1-6 15,-3 3-6-15,-5-1 4 0,1 0 6 16,47-6 1-16,-51 5 1 0,2-2-10 0,2-1 15 15,2 3 13-15,-1-4 20 0,51-6 97 16,-46 9-71-16,-5-2 5 0,3 2-26 16,0 1-1-16,44-4-1 0,-52 6-25 15,2-1 2-15,-2 2-4 16,1-1-1-16,-2-2-2 0,41-4-3 0,-41 4-6 16,1-3-5-16,3 0-1 0,0 0 2 15,55-9 9-15,-52 7-13 0,5 1-9 16,0-1 16-16,0 3-7 0,-3 0 10 15,42-2 8-15,-49 2-18 0,-1 4 0 16,-4 1 0-16,-4 1 3 0,35 0-3 16,-38 0 0-16,3 0 0 0,0 0 0 15,1 0 0-15,0 0 0 0,43 0 0 0,-37 0 0 16,-1 0 0-16,2 0 0 16,-1 0 0-16,40-16 0 0,-48 16 0 0,2 0 0 15,-3-13 0-15,0 13 0 0,-3 0 0 16,22-8 0-16,-27 8 0 0,0 0 0 15,-3 0 0-15,3 0 0 0,25 0 0 16,-26 0 0-16,5 0 0 0,1 0 0 0,1 0 0 16,3 0 0-16,31 0 0 15,-32 0 0-15,-2 0 0 0,1-17 0 16,-3 17 0-16,30 0 0 0,-33 0 0 16,2 0 0-16,-1 0 0 0,-2 0 0 0,2 0 0 15,22 0 0-15,-26 0 0 0,1 0 0 16,0 0 0-16,1 0 0 0,25 0 0 15,-22 0 0-15,0 0 0 0,0 0 0 16,0 0 0-16,-1 0 0 0,24 0 0 16,-26 0 0-16,-3 0 0 0,-1 0 0 15,0 0 0-15,16 0 0 0,-21 0 0 16,2 0 0-16,0 0 0 0,-2 0 0 16,4 0 0-16,16 0 0 0,-13 0 0 0,-3 0 0 15,1 0 0-15,0 0 0 0,13 0 0 16,-20 0 0-16,-1 0 0 15,-5 0 0-15,-2 0 0 0,-2 0 0 0,3 0 0 16,-7 0 0-16,0 0 0 0,0 0 0 16,0 0 0-16,0 0 0 0,0 0 0 15,0 0 0-15,0 0 0 0,0 0 0 16,-15 0 0-16,15 0 0 0,0 0 0 16,0 0 0-16,0 0 0 0,0 0 0 15,0 0 0-15,0 0 0 0,0 0 0 0,0 0 0 47,0-17 0-47,0 17 0 0,-21-13 0 0,3-4 0 0,18 7 0 0,-25 2 0 0,14 0 0 0,-9-6 0 0,10 9 0 16,2-2 0-16,1 2 0 0,7 1 0 15,-9-2 0-15,2-5 0 0,1 8 0 16,1 1 0-16,3-1 0 16,-1 1 0-16,-4 2 0 0,3 0 0 0,2 0 0 15,0 0 0-15,1 0 0 0,0 17 0 16,-2-17 0-16,3 14 0 0,0-14 0 15,25 11 0-15,-25-11 0 0,59 23 0 16,-35-13 0-16,3-1 0 0,1 2 0 16,-3 1 0-16,2 2 0 0,14 10 0 15,-24-13 0-15,-2-3 0 0,-6 2 0 0,0-3 0 16,-3 6 0-16,-6-9 0 0,0-1 0 16,0 2 0-16,0-1 0 15,-27 3 0-15,2 7 0 0,8-6 0 16,1 3 0-16,0 0 0 0,1 2 0 0,-13 13 0 15,13-12 0-15,4-1 0 0,3 1 0 0,0 0 0 16,1-1 0-16,7 8-44 16,0-10-170-16,0-5-255 0,0 2-332 15,0-7-431-15,18-1-1965 0,-18 0 1950 16</inkml:trace>
  <inkml:trace contextRef="#ctx0" brushRef="#br0" timeOffset="74921.7047">12789 12479 537 0,'0'0'33'0,"0"0"43"15,11 0 66-15,-11 0 285 0,0 0-192 16,0-19-20-16,0 19-15 0,0 0 5 15,0-12 193-15,0 12-206 0,0 0 36 16,-16 0 7-16,16 0 38 0,0 0 18 16,0 0 301-16,0 0-309 0,0 0 0 0,0 0-42 15,0 0 22-15,0 0 218 16,0 0-271-16,0 0-2 0,0 0-34 16,0 15-10-16,0-15-1 0,0 34 75 0,0-18-151 15,0 6-14-15,0-2-32 0,0 4-7 16,0 22-24-16,0-25-2 0,0-2-8 15,0-2 0-15,0-6 13 0,27 0-17 16,1-6 2-16,-13-5-11 0,3 0-29 16,-2 0-42-16,0-26-27 0,2 8-32 15,13-28-108-15,-20 20 126 0,-2-3 13 16,-2 3 12-16,-4 1 26 0,-3-16 21 0,0 24 45 16,0 3 7-16,-23 4 6 15,23 3-5-15,-25 2 6 0,-4 5-14 16,13 0 6-16,0 0-8 0,1 29 13 0,-3-29-38 15,-14 51-48-15,19-32-102 16,-1-2-92-16,5-2-320 0,0-1-242 0,0 6-1427 16,9-20 1354-16,0 0 285 0</inkml:trace>
  <inkml:trace contextRef="#ctx0" brushRef="#br0" timeOffset="76041.6644">11497 4262 1774 0,'0'0'165'0,"0"0"-18"0,0 0 39 16,0 0-23-16,0 0-2 0,0 0 131 16,0 0-120-16,0 0 37 0,0 20 72 15,0-20 22-15,0 20-2 0,0 10 148 16,0-11-303-16,0 0-75 0,0-1-24 15,22-1-28-15,-22-1-24 0,46 9 23 16,-29-17-23-16,1-8 10 16,0 7-23-16,-1-7 19 0,15 0-34 0,-18-24 10 15,-2 24-6-15,1-28 10 0,-4 11 4 16,-4-1 51-16,1-26-40 0,-6 25 0 16,0-4-25-16,0 2 32 0,-22 3-8 0,1-11 37 15,21 20 2-15,-27 4 10 16,13 5-9-16,-3 0 28 0,4 0-38 0,-20 47 28 15,19-26-67-15,2-2-38 16,3 4-199-16,9-2-288 0,0-3-303 16,0-5-1279-16,35-2 1398 0</inkml:trace>
  <inkml:trace contextRef="#ctx0" brushRef="#br0" timeOffset="77345.2574">12146 4354 2336 0,'0'0'117'16,"0"0"135"-16,0-9 166 0,0 9 136 15,0 0 438-15,0 0-676 0,0 0-103 16,0 0 14-16,0 0 37 0,0 0-8 0,0 0 134 16,0 0-322-16,0 0-16 0,0 0-27 15,0 0-3-15,0 0-32 0,0-15-27 16,0 15-53-16,0 0-72 0,0-19-72 15,0 19-48-15,14-27-280 0,-14 14 255 16,0 4-70-16,0-5-81 0,0 1-59 16,0-13-377-16,0 13 509 0,0 0-19 15,0 0-18-15,0 0 44 0,0-2 61 16,0-14 103-16,-16 16 197 0,16-2 72 16,0 1 25-16,0 2 93 0,0-1 90 15,0-5 417-15,0 7-361 0,0 2-52 16,0 1-41-16,0 1-10 0,0-6 194 15,0 5-229-15,0 3-27 0,0-4-40 0,0 1-28 16,0 0-35-16,0-6-18 0,0 4-57 16,0 1-34-16,0-1-48 0,0-1-55 15,0 0-47-15,13-15-312 0,-13 14 197 16,0 0-68-16,0 2-68 16,0-2 9-16,0-9-185 0,0 11 467 0,0 0 52 15</inkml:trace>
  <inkml:trace contextRef="#ctx0" brushRef="#br0" timeOffset="77496.7181">12157 3684 1550 0,'0'-12'138'0,"0"-1"93"0,21 0 76 16,-21-12 448-16,16 13-371 0,-16 3 49 16,0 1-19-16,7-1-40 0,-7-5 31 15,0 8-336-15,6 1-36 0,-6-3-28 0,4 0-10 16,-2 0-73-16,1-6-82 0,0 6-19 16,1-1-62-16,-4 1-184 0,3-2-84 15,-1 1-17-15,4-11-495 0,-4 10 514 16,0-2 52-16,-1-1 91 0,1 1 56 15</inkml:trace>
  <inkml:trace contextRef="#ctx0" brushRef="#br0" timeOffset="77650.3667">12263 3231 2184 0,'0'-14'72'0,"17"-9"229"16,-17 10-67-16,0 3-14 16,10 1 7-16,-10 2 7 0,0-6 117 0,0 9-261 15,0-2-46-15,0 2-25 0,0-2-62 16,0-2-64-16,0-3-366 0,0 4 163 15,0 0-55-15,7 2-55 0,-7-1-73 16,4 3-33-16,2-13-294 16,0 7 587-16</inkml:trace>
  <inkml:trace contextRef="#ctx0" brushRef="#br0" timeOffset="77834.5367">12410 2927 2053 0,'8'-3'70'15,"-1"1"62"-15,0 0 80 0,-1-2 373 16,-3 2-289-16,-1 1-16 0,0 1-36 15,0-1-25-15,-1 1-60 0,5 0-30 16,-2 0-119-16,6 0-25 0,-4 0-42 16,5 0-112-16,12 16-440 0,-12-16 238 15,3 0 18-15,-1 17-8 0,3-17-106 16,-1 13-73-16,24-1-348 0,-23-7 608 16,4-5 156-16</inkml:trace>
  <inkml:trace contextRef="#ctx0" brushRef="#br0" timeOffset="77986.7288">12824 3040 2256 0,'8'12'97'16,"-4"3"82"-16,-3 2 87 0,-1-1 112 16,2 16 381-16,-2-15-401 0,0 0-53 0,0-2-86 15,0 1-60-15,0-3-65 16,0 11-34-16,0-12-65 0,20-2-20 0,-20 1-115 16,24-3-126-16,-8 9-805 0,11-10 391 15,-16 0-135-15,1 0 145 0,1 0 4 16,-4 2 194-16</inkml:trace>
  <inkml:trace contextRef="#ctx0" brushRef="#br0" timeOffset="78125.2607">13058 3655 1885 0,'1'15'48'0,"1"-1"8"0,0-3-2 15,-2-1-34-15,2 1-58 0,3 8-281 16,-3-9-30-16,1 0-33 15,-1-3-14-15,2 2 72 0</inkml:trace>
  <inkml:trace contextRef="#ctx0" brushRef="#br0" timeOffset="78299.531">13146 4063 2659 0,'7'13'68'0,"-3"11"215"15,-4-12-94-15,5-4-58 0,-5 6-58 16,0-2-51-16,0 0-92 16,0 8-358-16,0-10 19 0,0-1-229 15,0 1-51-15,0-3 80 0</inkml:trace>
  <inkml:trace contextRef="#ctx0" brushRef="#br0" timeOffset="78983.9197">13232 4328 2187 0,'0'0'124'0,"0"0"104"15,0 0 157-15,0 0 600 0,0 14-545 16,0-14-108-16,0 0-105 0,0 19-52 16,0-2-11-16,0-17-135 0,0 19-32 15,0-4 4-15,0-2-4 0,0 3-18 16,0 14-156-16,20-12-58 0,-20 2-156 16,16 0-144-16,-16 1-98 0,18 3-51 15,-3 26-655-15,-6-24 829 0,1-1 112 16,0 0 219-16</inkml:trace>
  <inkml:trace contextRef="#ctx0" brushRef="#br0" timeOffset="79151.56">13481 4939 1492 0,'7'18'115'0,"0"-1"89"15,0 0 63-15,1 13 315 0,-6-15-357 16,-2 0-5-16,0 0-16 0,0-2-8 16,0 15 82-16,0-17-201 0,0 0-32 15,0 1-31-15,0 0-12 0,0-2-48 0,21 11-247 16,-21-13 14-16,15 2-57 15,-15 1-53-15,0-3-141 0,14 2-11 16,-5 7-451-16,-9-11 716 0</inkml:trace>
  <inkml:trace contextRef="#ctx0" brushRef="#br0" timeOffset="79338.6966">13730 5470 1618 0,'8'14'57'0,"1"3"64"0,-1-2 62 16,-1-1 55-16,7 10 227 0,-8-9-248 15,-1-1 0-15,1-2-40 0,-1-1-28 16,8 9-33-16,-6-14-109 0,0 2-23 16,4-5-35-16,27-2-429 15,-25 0 222-15,-1 0-29 0,-1 2-90 16,10 3-520-16,-15-1 531 0,1 1 67 16,-3 0 85-16,-1 0 66 0</inkml:trace>
  <inkml:trace contextRef="#ctx0" brushRef="#br0" timeOffset="79496.6977">13998 5773 1996 0,'18'0'235'0,"-9"0"-7"16,0 0 106-16,0 0 14 0,-2 0 34 15,2 0 247-15,-3 19-322 16,1-19-213-16,-4 11-94 0,1-11-62 16,3 0-78-16,-3 0-118 0,5 0-99 0,5-24-511 15,-8-2 399-15,1 12-97 0,-3-4 78 16,1 0 6-16,0-18-141 15</inkml:trace>
  <inkml:trace contextRef="#ctx0" brushRef="#br0" timeOffset="79671.6858">14186 5429 1519 0,'4'-20'97'16,"-2"-1"84"-16,-2 4 60 0,0-3 62 16,0-14 139-16,0 21-279 0,0 0-32 0,0 2-21 15,0 1-21-15,0 0-29 16,0-8-63-16,0 11-75 0,0-3-49 15,0 1-49-15,0 1-45 0,0-4-35 0,0-9-428 16,13 8 271-16,-13 0 16 16,0-2 94-16,0 0 22 0,0-15-11 0</inkml:trace>
  <inkml:trace contextRef="#ctx0" brushRef="#br0" timeOffset="79818.1822">14234 4870 2203 0,'0'-15'64'0,"9"-13"214"0,-5 15-65 15,-4 3-25-15,7-1-41 0,-7 2-25 0,0-5-38 16,2 7-67-16,-2-3-25 16,0 2-28-16,0-1-49 0,0 0-74 0,0-11-277 15,0 8 153-15,-15-2-93 0,15 4-92 16,0-7 0-16,0 0 10 0</inkml:trace>
  <inkml:trace contextRef="#ctx0" brushRef="#br0" timeOffset="80000.4941">14349 4267 2004 0,'0'-9'78'0,"0"3"44"0,0-1 36 0,0 0 30 15,0-5 33-15,0 6-160 16,-16-1-28-16,16 0-21 0,0-3-22 0,-16-6-115 16,5 7-3-16,11 1-52 0,-9-2-59 15,9 0-104-15,0 1-93 0,0-12-347 16,0 10 483-16,0-3 145 0</inkml:trace>
  <inkml:trace contextRef="#ctx0" brushRef="#br0" timeOffset="80177.2804">14380 3841 1914 0,'0'-4'79'0,"0"-4"58"0,0 1 43 15,0-1 21-15,-16-8 48 0,16 6-171 0,0 1-8 16,-9-2-29-16,9 0-11 0,0-11-21 15,-6 12-41-15,6-1-41 0,0 1-56 16,0-1-95-16,-3 2-88 0,2-8-617 16,0 5 493-16,-1 3 57 0,2-2 158 15,0-3 81-15</inkml:trace>
  <inkml:trace contextRef="#ctx0" brushRef="#br0" timeOffset="80338.4104">14398 3394 2048 0,'0'-10'87'0,"0"3"52"0,0 0 32 0,0 0 5 16,0-8-54-16,0 9-121 0,0-2 18 16,0 0-1-16,0 2-1 0,0-8-29 15,0 5-75-15,0 3-55 0,0-3-86 16,0 2-90-16,0-5-99 0,0-9-372 16,20 7 476-16,-20 3 111 15,0-6 48-15</inkml:trace>
  <inkml:trace contextRef="#ctx0" brushRef="#br0" timeOffset="80550.4437">14497 3055 1483 0,'0'0'101'0,"0"0"74"16,0 0 53-16,18-17 236 0,-4 17-322 0,-14-17-54 16,15 17-33-16,-15-17-27 0,11 17-25 15,3-17-17-15,-14 3-31 0,10 14-49 16,-7-7-49-16,2 7-55 0,4-4-257 15,-7 4 197-15,1 0 4 16,1 0-3-16,-2 0 15 0,2 0 66 0,6 0-28 16,-4 0 132-16,1 0-10 15,0 0-16-15,-3 0 11 0</inkml:trace>
  <inkml:trace contextRef="#ctx0" brushRef="#br0" timeOffset="80696.2151">14693 2945 415 0,'8'0'31'0,"2"0"70"0,5 0 366 0,-10 0-128 15,-1 0 21-15,1 0-34 0,-5 0-35 16,2 0-68-16,0 0 47 0,-2 0-155 0,1 0-1 15,1 0-18-15,0 0-36 0,2 0-27 16,5 11-35-16,0-11 1 0,-2 0-40 16,0 12-74-16,1-6-84 0,8 5-487 15,-9-5 207-15,2-1-4 0,0 0 45 16,0-4 36-16,0 2 181 0</inkml:trace>
  <inkml:trace contextRef="#ctx0" brushRef="#br0" timeOffset="80833.5254">14926 3106 1669 0,'0'10'96'0,"0"1"50"0,0-3 37 0,0 2 28 16,0 4 26-16,0-9-179 0,0 2-25 15,0 0-28-15,16-2-21 0,-16 0-50 16,16 12-334-16,-16-9-25 0,0 0-64 16,13 5-17-16,-13-2 92 0</inkml:trace>
  <inkml:trace contextRef="#ctx0" brushRef="#br0" timeOffset="80999.7024">15065 3577 1157 0,'9'19'92'0,"-9"17"228"0,5-19-99 16,-3-2-75-16,-2-1-49 0,0 0-34 16,0 12-52-16,0-14-40 0,0 1-56 15,0-1-83-15,0 0-132 0,0 2-80 16,0 13-324-16,0-11 480 0,0 0 105 15</inkml:trace>
  <inkml:trace contextRef="#ctx0" brushRef="#br0" timeOffset="81150.258">15244 4284 1632 0,'8'24'88'0,"-3"-2"44"0,0 0 44 0,-5-3 4 15,1 1-52-15,-1 13 21 0,0-16-100 16,0-4-34-16,0 3-22 0,-18-3-45 15,18 0-66-15,0 12-422 0,0-12 113 16,0-1 3-16,0 2 8 0,0 0 105 16</inkml:trace>
  <inkml:trace contextRef="#ctx0" brushRef="#br0" timeOffset="81322.9897">15419 5063 1272 0,'1'29'1'0,"-1"-17"-3"16,0 1-35-16,0-2-44 0,0-1-47 15,0-1-25-15,0 10-110 16,0-10 185-16,0 0-13 0,0-2-50 0,0 1 21 16</inkml:trace>
  <inkml:trace contextRef="#ctx0" brushRef="#br0" timeOffset="81716.4598">15585 5503 2124 0,'1'15'48'0,"0"-3"28"0,1 0 11 16,0-5 8-16,3 4-2 0,-1-5-73 16,-1-3 3-16,3 2-8 0,1-2-9 15,3 1 11-15,9 3-43 0,-6-6-31 16,-2 1-43-16,0 1-42 0,-1 0-37 15,-1 0-32-15,5 7-254 0,-8-3 247 16,-2-4 60-16,0 5 67 0,-1-4 24 16,2 6-7-16,-3-8 21 0,4 0-11 15,-3 1 30-15,1-3 34 0,1 0 47 0,4 0 164 16,-1 0-59-16,-1 0 63 16,-2 0 39-16,2 0 29 0,-2 0-21 0,4 0 115 15,-6 0-237-15,0 0-8 16,-2 0 17-16,0 0-9 0,0 0 48 0,-1 0-162 15,0 0-27-15,0 0 0 0,2 0-12 16,1 0 9-16,5 0-31 16,-5 0-21-16,3 0-50 0,0 0-39 0,-1 0-20 15,5 0-210-15,-7 0 128 0,2 0-73 16,-2 0-47-16,3 0-5 0,-4 0 63 16,1 0-87-16,1-20 258 0,-2 20 33 15</inkml:trace>
  <inkml:trace contextRef="#ctx0" brushRef="#br0" timeOffset="81863.2871">15919 5578 2193 0,'6'-9'270'0,"-4"9"-15"16,-1 0 91-16,-1 0-39 16,0 0-25-16,0 0-78 0,0 0-64 0,0 0-185 15,0 0-74-15,0-17-70 0,0 17-107 16,0-17-33-16,0 0-474 0,0 7 277 16,0 1 35-16,0-1 103 0,0 0 10 0,0-7 70 15</inkml:trace>
  <inkml:trace contextRef="#ctx0" brushRef="#br0" timeOffset="82012.9782">16003 5236 2419 0,'2'-8'243'0,"-2"5"-36"16,0 3 61-16,0-4-47 0,0 1-22 16,0 1-57-16,-16-8-13 0,16 5-160 15,0-2-66-15,0-2-87 0,0 1-84 16,0-2-52-16,0-14-402 0,0 11 307 15,0 0-32-15,0-1 56 0,0-1-21 16,0-17-19-16</inkml:trace>
  <inkml:trace contextRef="#ctx0" brushRef="#br0" timeOffset="82188.2834">16025 4884 1983 0,'0'-9'144'0,"0"1"68"0,0-3 82 15,0 1 32-15,0-7 274 0,0 12-341 16,-14-2-42-16,14 2-60 0,0 0-56 15,0-1-56-15,0-6-118 0,0 5-17 16,0 0-94-16,0-2-113 0,0 0-59 16,0-2-55-16,19-8-495 0,-19 7 377 0,0-3 46 15,14 3 35-15,-14-5 140 16</inkml:trace>
  <inkml:trace contextRef="#ctx0" brushRef="#br0" timeOffset="82370.8161">16092 4396 2460 0,'0'-10'102'0,"0"-2"106"16,0 3 121-16,0-5 508 0,-21 9-477 15,21 1-100-15,0-1-82 0,-15 0-49 16,15 3-64-16,0-6-11 0,0 4-88 16,0 2-48-16,0-1-73 0,0 1-79 15,0 0-96-15,0 2-578 0,0 0 361 0,0 0-181 16,0 0 45-16,0 0 52 0</inkml:trace>
  <inkml:trace contextRef="#ctx0" brushRef="#br0" timeOffset="83090.9749">17647 4378 2089 0,'0'0'260'0,"0"0"-2"0,0 0 149 15,0 0 45-15,0 0 78 16,0 0-11-16,0 17 224 0,0-17-411 0,0 0 14 16,0 21 34-16,0-21-14 0,0 33 108 15,0-21-309-15,0 7-7 16,0 4 26-16,0 3 19 0,0 5-43 0,0 41 5 16,0-30-165-16,26 4 0 0,-26 4 0 15,22 1 0-15,1 53 0 0,-23-55 0 16,26 4 0-16,-16-5 0 0,4-3 0 15,-1-7 0-15,17 26 0 0,-14-38 0 0,0-5 0 16,1-4 0-16,0-3 0 16,11 3 0-16,-16-10 0 0,1-2-68 15,-4-2-106-15,0-1-126 0,-1-2-173 16,8 0-760-16,2-18-405 0,-9-1-328 16,-6 19 1024-16,-3-23 205 0,0 9 305 15</inkml:trace>
  <inkml:trace contextRef="#ctx0" brushRef="#br0" timeOffset="83329.7159">17569 4953 2876 0,'-1'-2'182'0,"-1"2"799"15,2 0-336-15,0 0-13 0,0 0-78 16,26 0-59-16,2 19 444 0,-6-19-644 16,3 0-101-16,1 0-112 0,2 0-101 15,4 0-123-15,30 0-433 0,-32-16 30 16,-4 16-168-16,-4 0-338 0,-2 0-409 16,-7 0 80-16</inkml:trace>
  <inkml:trace contextRef="#ctx0" brushRef="#br0" timeOffset="84505.2227">13265 12501 1441 0,'0'4'132'0,"-16"-4"118"0,16 0 104 16,0 0 127-16,0 0 453 0,0 0-464 0,0 0-38 16,0 0-80-16,0 0-33 0,-9 0 131 15,9 0-296-15,0 0-41 0,0 0-64 16,0 0-32-16,0-21-35 0,0-1-191 16,0 8 7-16,0-3-55 0,0 0-98 15,0 0-151-15,0-6-97 0,0-25-700 16,0 23 637-16,0-3 131 0,0 2 87 15,-13-3 25-15</inkml:trace>
  <inkml:trace contextRef="#ctx0" brushRef="#br0" timeOffset="84658.2454">13165 11973 1399 0,'-5'-16'121'0,"2"-1"101"0,-1 0 82 16,4 3 75-16,-2-14 285 0,0 13-342 0,1 2-18 16,-1-2-47-16,2-1-30 0,0-14 21 15,0 15-188-15,0 1-43 0,0-1-49 16,0 1-66-16,0 2-98 0,0-17-411 15,19 17 256-15,-19-26-747 16,0 25 642-16,0-3 13 0,10 0 45 16,-10 2 6-16</inkml:trace>
  <inkml:trace contextRef="#ctx0" brushRef="#br0" timeOffset="84814.3116">13175 11347 2449 0,'17'-26'264'0,"-17"11"10"16,0 5 100-16,0-1-23 0,0-2-10 0,0-9 66 15,0 12-328-15,0-1-56 0,0 0-20 16,0 0-8-16,0 1-59 0,19-9-410 16,-19 13 51-16,0-3-87 0,0 0-67 15,16-1-95-15,-16 1 70 0,13-16-340 16</inkml:trace>
  <inkml:trace contextRef="#ctx0" brushRef="#br0" timeOffset="84979.7161">13450 10904 2293 0,'6'-5'85'0,"2"-2"331"0,-6 6-86 0,2-2-12 16,-4 0-14-16,5-2-21 0,-1 0-64 15,7-5 3-15,0 4-211 0,0-2-104 16,3 2-104-16,0 0-128 0,21-8-542 16,-16 7 334-16,-4 1-97 0,3 1 25 15,1-2 14-15,0 3 192 0</inkml:trace>
  <inkml:trace contextRef="#ctx0" brushRef="#br0" timeOffset="85135.3496">13933 10868 2004 0,'4'14'67'16,"2"22"225"-16,-5-19-81 0,3-2-30 16,-4 2-44-16,6-2-15 0,-2 2-56 15,7 8-10-15,0-11-109 0,-2 0-71 16,2 1-107-16,1-2-139 0,12 10-705 15,-10-12 510-15,-3 2 156 0</inkml:trace>
  <inkml:trace contextRef="#ctx0" brushRef="#br0" timeOffset="85284.7187">14178 11555 1075 0,'2'21'42'0,"-2"1"37"15,2-2-11-15,2 17 29 0,-2-19-125 0,0 1-76 16,2-3-72-16,0 2-44 16,1-2-39-16,8 13-137 0</inkml:trace>
  <inkml:trace contextRef="#ctx0" brushRef="#br0" timeOffset="85451.0324">14324 12230 1271 0,'4'24'94'0,"-3"-3"45"0,3 0 50 16,0-4 43-16,6 17 70 0,-6-17-215 16,3-2-43-16,-1-1-36 0,2 0-22 15,4 12-129-15,-5-11-54 0,-3-3-89 16,-1 3-93-16,1-1-4 0,-1 2-9 16</inkml:trace>
  <inkml:trace contextRef="#ctx0" brushRef="#br0" timeOffset="85623.6871">14479 12959 2158 0,'11'48'182'15,"-11"-26"-31"-15,11-1 47 0,-6-3-43 0,-5 3-9 16,5-4-36-16,-3 16-3 0,0-17-91 16,0-1-13-16,0-1-12 15,0 2-65-15,4 9-300 0,-5-11 33 16,2-2-131-16,-3 1-61 0,0-3 33 0,2-1 43 15</inkml:trace>
  <inkml:trace contextRef="#ctx0" brushRef="#br0" timeOffset="85807.0039">14665 13488 2642 0,'2'20'81'0,"1"-1"72"0,-2 15 423 0,0-19-242 15,-1 1 24-15,0-3-46 0,0-3-53 16,0 1-95-16,0 4-50 0,20-10-114 15,-20-2-46-15,0 1-95 0,21-2-122 16,-6-2-555-16,-15 3 345 0,18-3 3 16,-18 0-21-16,15 2-26 0,-15 0 72 15,22 5-205-15,-16-1 407 0,0 1 47 16</inkml:trace>
  <inkml:trace contextRef="#ctx0" brushRef="#br0" timeOffset="86004.6934">14899 13762 2669 0,'9'2'79'0,"-2"1"69"15,0 1 85-15,1 4 368 16,-6-3-288-16,-1 2-22 0,-1-2-49 0,2 2-11 16,-2-2-97-16,2 1-23 0,1-4-117 15,-1-2-49-15,0 0-37 0,6 0-30 16,5-18-281-16,-5 18 138 0,3 0-65 16,0-18-11-16,-2 18-21 0,4 0-1 15,6 0-454-15,-10 0 377 0,-2 0 58 16,0 0 18-16,-1 0 61 0,3 0 106 15</inkml:trace>
  <inkml:trace contextRef="#ctx0" brushRef="#br0" timeOffset="86151.2457">15152 13721 2840 0,'3'-6'104'0,"2"6"55"0,-1-6 18 16,-1 1 1-16,3-8-151 0,-1 6-139 15,1-2-79-15,-1-2-78 0,3 0-123 16,11-16-650-16,-11 13 521 0,4-1 73 0,0 1 196 15</inkml:trace>
  <inkml:trace contextRef="#ctx0" brushRef="#br0" timeOffset="86318.2542">15380 13276 2786 0,'0'-34'360'0,"0"21"2"16,0 1 100-16,0-1-72 0,0 2-74 15,0 2-128-15,0-11-83 0,0 8-122 16,0 0-59-16,0-2-108 0,16 1-145 16,-16-17-616-16,0 15 460 0,12-2 26 15,-12 0-20-15,0 0-48 0,0-2 65 16,0-17-209-16,0 16 509 0</inkml:trace>
  <inkml:trace contextRef="#ctx0" brushRef="#br0" timeOffset="86482.2147">15368 12622 2189 0,'0'-26'109'0,"0"1"83"0,0 4 91 16,0-1 86-16,0-9 268 0,0 18-387 16,0 2-50-16,0 1-24 0,0 2-19 15,-19-1-41-15,19-14 2 0,0 11-122 16,0-2-23-16,-16 2-41 0,16-2-95 16,0-17-469-16,-9 16 177 0,9 0-43 15,0-2-44-15,-5 2-100 0,5-4 68 0,-2-17-341 16</inkml:trace>
  <inkml:trace contextRef="#ctx0" brushRef="#br0" timeOffset="86652.22">15386 11848 2816 0,'0'-17'88'16,"0"1"65"-16,-24-6 413 0,8 9-275 16,16 4-10-16,-24 1-67 0,24-2-61 15,-18-7-28-15,8-4-186 16,10 8-78-16,-8-11-383 0,8 10 121 15,0 2-57-15,0-3-92 0,0 1-121 16,0-20-461-16,0 17 728 0,0-2 218 16</inkml:trace>
  <inkml:trace contextRef="#ctx0" brushRef="#br0" timeOffset="86821.3759">15322 11293 2240 0,'0'-14'46'0,"0"-12"186"0,0 12-66 16,0-3 0-16,0 2-21 0,0-2-22 15,0 2-6-15,13-12-15 0,-13 15-74 16,0 1-27-16,11 2 8 0,-11 0-3 0,6 2-1 16,3-3-144-16,-8 4-20 15,3 0-96-15,-1 1-72 0,0-1-149 16,5-11-569-16,-4 7 575 0,-1 0 191 16</inkml:trace>
  <inkml:trace contextRef="#ctx0" brushRef="#br0" timeOffset="87002.2007">15502 10845 2168 0,'4'-2'96'16,"-1"-1"78"-16,-1 2 115 0,-1-2 84 15,0 2-55-15,1-3 110 0,0 1-359 16,0-1-44-16,1-1-64 0,4 1-66 0,-2-1-79 16,9-7-379-16,-8 8 241 15,4 0-39-15,-3 0-63 0,2 4-71 0,11 0-308 16,-11 0 512-16,5 0 133 0</inkml:trace>
  <inkml:trace contextRef="#ctx0" brushRef="#br0" timeOffset="87149.5674">15856 10858 2118 0,'12'27'153'0,"-6"-13"-13"16,-4-2 46-16,1 1-19 0,-1-2 12 15,-2 4-16-15,0 7 76 0,0-9-183 0,0 1-35 16,0 1-42-16,0 1-51 15,24 1-86-15,-6 18-401 0,-18-12 148 0,22-1-109 16,-8-1 18-16,-2 2-22 0</inkml:trace>
  <inkml:trace contextRef="#ctx0" brushRef="#br0" timeOffset="87289.528">16295 11630 1854 0,'6'22'79'0,"-1"1"45"0,-1-1 37 15,-4 0 15-15,3 18-23 0,-3-21-145 0,0 0-58 16,0-2-80-16,0-2-182 0,0-1-166 16,0 11-598-16,0-16 747 15</inkml:trace>
  <inkml:trace contextRef="#ctx0" brushRef="#br0" timeOffset="87479.1752">16481 12465 1001 0,'0'42'67'16,"0"-19"-29"-16,0-3-4 0,0-1-61 16,0 2-59-16,20 16-151 0,-20-22 85 15,16 1-36-15,-16-5 8 0,17 0 24 0</inkml:trace>
  <inkml:trace contextRef="#ctx0" brushRef="#br0" timeOffset="87638.8958">16618 13229 1686 0,'0'20'41'0,"0"-1"5"0,0 0 6 15,0-4-17-15,0 20-144 16,17-18-70-16,-17-2-115 0,0 0-35 0,16-3-55 15</inkml:trace>
  <inkml:trace contextRef="#ctx0" brushRef="#br0" timeOffset="87805.4756">16804 13718 2213 0,'7'16'65'0,"-3"0"12"15,1 0 26-15,1 0 9 0,8 12 6 16,-9-13-71-16,2-1-4 0,0 1-11 15,2 2-21-15,-1-5-40 0,11 14-148 16,-9-13 31-16,-1-2-19 0,2-1-32 16,-2-2-59-16,1-2-59 0,10 5-343 15,-9-8 310-15,-1-1 107 0</inkml:trace>
  <inkml:trace contextRef="#ctx0" brushRef="#br0" timeOffset="87950.3055">17138 14002 3102 0,'12'0'397'0,"-9"0"-82"0,1 0 46 16,2-18-101-16,-2 18-31 0,4-16 64 16,-2-6-228-16,1 10-64 0,1-1 15 0,2 0-92 15,0-1-109-15,14-14-694 16,-15 16 233-16,3-3-160 0,0 1 66 0,0-3 1 16</inkml:trace>
  <inkml:trace contextRef="#ctx0" brushRef="#br0" timeOffset="88118.588">17377 13566 2340 0,'0'-18'79'0,"0"1"57"16,0-4 36-16,0 4 8 0,19-12-33 16,-19 15-161-16,0 1-48 0,14-2-63 15,-14 0-90-15,0 4-127 16,0-10-692-16,0 5 483 0,0 3 150 0</inkml:trace>
  <inkml:trace contextRef="#ctx0" brushRef="#br0" timeOffset="88316.7937">17475 12865 4499 0,'0'-10'132'0,"0"-2"18"16,-17 1 24-16,17 0-62 0,0-13-17 0,-15 11-59 15,15 0-18-15,0-3-47 0,0 4-64 16,0 0-118-16,0-14-656 16,0 9 302-16,22 0-99 0,-22 4-76 15,0-1 58-15,20-1 47 0</inkml:trace>
  <inkml:trace contextRef="#ctx0" brushRef="#br0" timeOffset="88506.5804">17461 12326 2644 0,'0'-4'74'16,"-7"-3"81"-16,7-7 461 0,-5 6-270 15,5-1-51-15,0 1-90 16,0 1-70-16,0-1-59 0,24-6-33 0,-24 8-41 16,0 1-39-16,17 2-7 0,-17 0-111 15,0 0-111-15,0 2-617 0,0 1 289 16,0 0-138-16,0 0 16 0,0 0 104 15</inkml:trace>
  <inkml:trace contextRef="#ctx0" brushRef="#br0" timeOffset="89232.6694">18894 12496 2431 0,'0'20'204'0,"0"-20"174"0,0 0 173 16,0 17 69-16,0-5 453 0,0-12-615 16,-17 16-39-16,17-16-16 0,0 14-9 15,-13-6-85-15,13 17 222 16,-9-10-334-16,9 6-58 0,0 6-62 0,0 2-70 16,0 50-7-16,0-35 0 0,0 2 0 15,23 5 0-15,-23 1 0 0,25 0 0 16,3 53 0-16,-15-55 0 0,3-2 0 15,-2-2 0-15,31 71 0 0,-32-89 0 16,0 1 0-16,16 9 0 16,-14-25 0-16,0-3 0 0,-1-3 0 0,2-1 0 15,13-2-169-15,-16-4-61 0,-1 0-124 16,-1 0-157-16,-2 0-106 0,-2 0-35 16,0-21-912-16,-5 4 768 0,-2 17-208 0,0-21 150 15,0 21 140-15,0-19 199 0</inkml:trace>
  <inkml:trace contextRef="#ctx0" brushRef="#br0" timeOffset="89404.4277">18801 13084 5247 0,'0'-1'114'15,"27"-3"400"-15,3 1-108 0,-8-1-16 0,2-1-29 16,2 0-36-16,2 1-123 15,24-4-185-15,-25 1-322 0,0 4-325 0,-2-3-510 16,0 2-495-16,19-11-1275 0</inkml:trace>
  <inkml:trace contextRef="#ctx0" brushRef="#br0" timeOffset="90927.4004">27873 1003 1907 0,'0'-1'87'0,"0"1"80"0,0 0 71 16,0 0 79-16,-16 0 362 0,16 0-304 16,0 0 644-16,0 0-778 15,0 0-7-15,0 0-25 0,0 0 9 0,0 0 7 16,-10-15 171-16,10 15-177 0,0 0-12 15,0 0-8-15,-5 48 318 16,-1-27-378-16,4-1-16 0,-5 21 94 16,3-22-137-16,3-1-17 15,-2-2-28-15,1-1-15 0,-2 6-18 0,4-16 4 16,0 1-1-16,0-6-14 16,0 0-12-16,0 0-40 0,23-20-143 0,-23-9 61 15,18 9-15-15,-18-6-23 16,22 1 22-16,1-36-103 0,-23 27 177 0,16 4 8 15,-16 1 26-15,9 4 13 0,-9-1 40 0,4-6-9 16,-4 20 11-16,0 10-20 16,2-2 35-16,2 4 36 0,1 0 107 15,0 23-59-15,1-23-8 0,1 24 1 0,4-8-12 16,-1 2-8-16,14 16 27 16,-9-18-56-16,1 2-12 0,-2-2 7 0,1 0-7 15,14 12 5-15,-16-16-32 0,-3 3 2 16,2-1 9-16,-1-4-17 0,-4 2 7 15,5 3-1-15,-8-9-28 0,-2-1-7 16,0-2-2-16,-2-3-12 0,0 1 16 16,0-1-1-16,-23 0-14 0,-2 0-142 15,-6-18 129-15,12 18 12 16,-4 0-16-16,-16-16-25 0,20 16 59 16,0 0 25-16,2 0-2 0,0 0-10 0,6 0 11 15,-3 17 13-15,10-17-6 16,4 16-9-16,0-16-3 0,0 13 1 0,34-13 2 15,-34 14-103-15,31-14-188 0,-12 0-206 16,1 0-280-16,2 0-252 16,21 0-1387-16,-20-18 1429 0,-4 18 347 0</inkml:trace>
  <inkml:trace contextRef="#ctx0" brushRef="#br0" timeOffset="91873.7095">28017 1135 1710 0,'-10'0'80'16,"-10"0"211"-16,9 0-83 0,1 0-42 16,1 20-8-16,3-20 26 0,-1 0 28 15,-1 15 320-15,4-15-187 0,4 0 4 16,0 13-56-16,0-13-18 0,0 20 129 16,20-9-120-16,-20 3-20 0,20 3 41 0,-20 5 18 15,28 7-29-15,5 48 290 0,-14-31-303 16,1 11-20-16,-4 6-64 0,3 8-61 15,13 82-81-15,-18-69-55 0,3 3 0 16,0 6 0-16,2-1 0 0,0 2 0 16,23 88 0-16,-20-91 0 15,0-1 0-15,-1-3 0 0,-1-3 0 0,12 86 0 16,-19-90 0-16,-3 4 0 16,0-5 0-16,-5 3 0 0,0-5 0 0,2 60 0 15,-5-69 0-15,3-5 0 0,1-3 0 16,0-1 0-16,13 45 0 0,-8-56 0 15,0 3 0-15,2-2 0 0,0 1 0 16,-1-2 0-16,11 46 0 0,-14-45 0 0,1 1 0 16,0-3 0-16,-5-4 0 0,5 42 0 15,-7-46 0-15,1 2 0 0,-2-4 0 16,-1 0 0-16,2-4 0 0,1 30 0 16,1-32 0-16,0-2 0 0,-2 0 0 15,3 0 0-15,5 29 0 0,-9-33 0 16,2 5 0-16,-2-2 0 0,-2-2 0 15,0-2 0-15,0 14 0 0,0-20 0 16,0-2 0-16,0-2 0 0,0-1 0 16,0 7 0-16,0-11 0 0,0 1 0 15,0-3 0-15,0 1 0 0,0-1 0 16,0 5 0-16,0-7 0 0,0 1 0 0,0-5 0 16,0 2 0-16,0-2-78 15,0-1-157-15,0 0-232 0,0 0-304 0,0 0-364 16,0-25-290-16,-18-1-1423 0,18 9 2012 15</inkml:trace>
  <inkml:trace contextRef="#ctx0" brushRef="#br0" timeOffset="93334.0186">28571 3329 505 0,'0'0'4'0,"-20"0"20"0,8 0-30 16,12-22 7-16,0 22-30 0,-10-21 0 0,10 6 10 15,0-8 47-15,0 13 27 0,0 2 16 16,0-1 2-16,0 1-1 16,0 8-6-16,0-11 65 0,0 9-70 0,0 0-10 15,0 2-7-15,0 0-20 0,0 0-3 16,0 0-12-16,0 0 14 0,0 0 0 16,0 0 27-16,0 0-5 0,0 0 48 15,0 0-72-15,0 0-9 0,0 0-12 16,-20-17 5-16,20 17 35 15,-15-13 149-15,-5 13-4 0,20-14 4 16,-19 14 12-16,11 0 38 0,-9 0 109 0,6 0-167 16,1 0 31-16,2 0 54 31,-1 0 67-31,1 17 40 0,-2-17 268 0,5 0-370 0,1 0 10 0,2 12 37 0,2-12 77 0,-1 0 264 16,1 0-417-16,0 0-22 0,0 0 4 15,0 0-1-15,0 0-17 0,26 0 52 16,-5 0-209-16,-6 0-30 0,3 0-19 15,4 0 0-15,30 0 0 0,-17 0 0 16,5 0 0-16,4 0 0 0,7 0 0 16,7 0 0-16,64 0 0 0,-58 0 0 15,0 0 0-15,-1 0 0 0,1 0 0 16,53 0 0-16,-62 0 0 0,3 0 0 16,0 0 0-16,0-14 0 31,4 14 0-31,64 0 0 0,-59 0 0 0,1 0 0 0,1 0 0 15,3 0 0-15,74 0 0 16,-74 0 0-16,6 0 0 0,-2-17 0 16,3 17 0-16,-2 0 0 0,62-15 0 0,-71 0 0 0,-6 15 0 0,-2-12 0 0,-5 3 0 15,47-4 0-15,-54 9 0 0,3-1 0 16,-1 5 0-16,3-8 0 0,0 6 0 16,53 2 0-16,-51 0 0 0,2 0 0 15,-1 0 0-15,-1 0 0 0,49 0 0 16,-54 0 0-16,-2 0 0 0,0 0 0 15,-7 0 0-15,2 0 0 0,32 0 0 0,-38 0 0 16,1 0 0-16,-2 0 0 16,0 0 0-16,34 0 0 0,-34 0 0 0,4 0 0 15,-2 0 0-15,-1 0 0 0,2 0 0 16,37 0 0-16,-40 0 0 0,0-17 0 16,-2 17 0-16,-2 0 0 0,28-14 0 15,-32 14 0-15,0-13 0 0,0 13 0 16,-2-9 0-16,-1 9 0 0,19-6 0 15,-25 3 0-15,-1 1 0 0,-2 2 0 16,-2-1 0-16,4-1 0 0,-11 1 0 16,-1 0 0-16,-3 0 0 0,-2-1 0 0,-1 0 0 15,0-2 0-15,0 0 0 0,0-3 0 16,-19 0 0-16,19 0 0 0,-17-8 0 16,17 10 0-1,-27-9 0-15,27 10 0 0,-12 1 0 16,12 0 0-16,-13 3 0 15,-3-3 0-15,9 1 0 0,-1 2 0 0,1 0 0 0,-2-1 0 16,1-1 0-16,-6 0 0 16,6 1 0-16,2 1 0 0,1-1 0 0,1 0 0 15,-3-3 0-15,3 4 0 0,-1 0 0 0,2-2 0 16,-1 1 0-16,-1 1 0 16,-5-2 0-16,3 2 0 0,1 0 0 15,0 0 0-15,-1 0 0 0,-4 0 0 16,7 0 0-16,0 0 0 0,2 0 0 0,1 0 0 15,1 0 0-15,0 0 0 0,0 0 0 16,20 14 0-16,-20-14 0 0,28 0 0 16,9 13 0-16,-15-13 0 0,2 12 0 15,2-5 0-15,-2-2 0 0,1 0 0 16,18 3 0-16,-25-4 0 47,-5-2 0-47,0 3 0 0,-5-5 0 0,1 2 0 15,-7-2 0-15,-2 0 0 0,0 0 0 0,0 3 0 0,0-3 0 0,-24 14 0 0,24-6 0 0,-25 2 0 0,7 3 0 0,0 0 0 16,-25 20 0-16,21-17 0 16,1 2 0-16,1-3 0 0,2-1 0 0,6 1 0 15,-4 7-10-15,11-13-182 16,5-4-255-16,0-2-334 0,0-3-497 16,23 0-1980-16,-23 0 1991 0</inkml:trace>
  <inkml:trace contextRef="#ctx0" brushRef="#br0" timeOffset="94055.5091">33037 3352 616 0,'0'0'98'16,"0"-9"358"-16,0 9-120 0,0-6-22 16,0 2-44-16,0-1 258 0,0 3-317 15,0 0 21-15,0-1 41 0,0 3 57 16,0-2 405-16,0 2-407 0,0-1-65 16,0 1-29-16,0 0 178 0,0 0-196 15,0 0 45-15,0 0-7 0,0 0-8 16,0 19 169-16,0-3-269 0,0-3-12 15,-8 3 7-15,8 5 13 0,-7 31 201 16,0-22-226-16,1 3-49 0,-1 3-56 16,1 2-24-16,-1 2 0 0,-2 36 0 0,7-39 0 15,2-3 0-15,0-1 0 16,0-2 0-16,21 21 0 0,4-33 0 0,-10-2 0 16,4-3 0-16,17 3 0 0,-17-12 0 15,-2-5 0-15,1 1 0 0,10-1-11 16,-18 0-44-16,0 2-72 0,-5-2-369 15,-1 0-228-15,-4 0 254 16,0 0-662-16,-27 0-452 0,6 0 594 16,-4-17-682-1</inkml:trace>
  <inkml:trace contextRef="#ctx0" brushRef="#br0" timeOffset="94276.3941">32896 3670 2550 0,'-8'0'180'15,"5"0"155"-15,-1 0 197 0,2 0 46 0,2 0-62 16,0 14 178-16,27-14-472 0,-27 0-24 16,35 0-55-16,9 0-88 15,-2 0-428-15,-25 0 11 0,10 0-1116 16,-12 0-840-16,-15 0 1503 15</inkml:trace>
  <inkml:trace contextRef="#ctx0" brushRef="#br0" timeOffset="95188.1789">27939 3176 1485 0,'-7'0'69'0,"-1"0"55"0,-1 0 47 15,-1 0 28-15,-3 0 155 0,8 0-193 0,2 0 23 16,-3 0 25-16,4 0 66 16,2 0 65-16,0 15 404 0,0-15-419 0,0 0-54 15,0 11-56-15,0-11 19 0,0 12 234 16,0-12-218-16,14 13-22 0,-14-6-11 15,0 5-43-15,0 1-11 0,0 20 132 16,0-11-173-16,0 3-12 0,0 2-43 16,0 1-28-16,25 25-14 15,-25-30-36-15,31-2-26 0,-14-5-51 0,7-6-43 16,1-3-40-16,31-5-239 16,-25-2 158-16,-4 0-37 0,0-31 0 0,-3 12 12 0,8-23-12 15,-28 18 257-15,-4-2-1 16,0-1-10-16,0-4-20 0,-33 2-25 15,-18-22 15-15,-49 3 24 16,33 43 20-16,39 5-74 0,3 28-196 16,3-7-212-16,-8 29-1118 0,25-23 698 15,5-1 210-15</inkml:trace>
  <inkml:trace contextRef="#ctx0" brushRef="#br0" timeOffset="96207.0811">28447 3080 375 0,'0'0'10'16,"-8"0"20"-16,8 0 18 0,0 0 37 0,0 0 205 16,-5 0-49-16,5 0 47 15,0 0 9-15,0 0 17 0,0 0 188 16,0 0-264-16,0 0 19 0,0 0 24 0,0 0 65 16,0 0 24-16,0 0 338 15,0 0-471-15,0 0-12 0,0 0-7 0,0 0 50 16,0 0 35-16,0-13 210 0,0 13-361 15,18 0-44-15,-18 0-52 0,0 0-40 16,14-12-19-16,-14 12-4 0,0 0-38 16,0-8-83-16,11 3-151 0,-11-3-123 15,7-17-685-15,-7 12 404 0,3-3-34 16,0-1-15-16,-2-3-44 0,4-20-308 16,0 3 473-16</inkml:trace>
  <inkml:trace contextRef="#ctx0" brushRef="#br0" timeOffset="96761.3676">28512 2672 1440 0,'0'-9'104'0,"0"-1"96"0,0 1 74 16,0-11 332-16,0 10-344 0,0 1 9 15,0-1 4-15,0 0 14 0,12-23 171 16,-12 23-428-16,12-5-37 16,-5-16-22-16,-2 17-55 0,0-1-62 15,-2-1-106-15,1 0-79 0,0-18-350 16,-4 17 340-16,4-2-30 15,-3 2-41-15,0-1-9 0,1 0 87 0,0-17-4 16,-1 19 292-16,1 0 35 0,-2 3 12 16,2 1 33-16,0 2 53 0,-1-11 269 15,0 11-72-15,0 0 35 0,1 0-2 16,0 1-9-16,1-1-47 0,3-9 188 0,-2 9-246 16,-1 1-17-16,-1 1-14 0,3-1-36 15,-1-6 63-15,-3 7-140 0,2 1-33 16,-2-2-19-1,1 1-32-15,-2 1-47 0,4-10-171 16,-2 8 78-16,-1-2-38 0,3 2 6 0,-2 0-10 16,1 0 6-16,6-14-196 0,-6 12 198 0,1 0-9 15,2-1 17-15,-2 3-11 0,5-18-119 16,-5 17 199-16,-3-2 62 0,0 2 35 16,0 1 47-16,0-1 58 0,2-7 196 15,-1 8-103-15,0 1 28 0,-1 2 3 0,1-1 12 16,5-9 230-16,-3 7-204 15,0 2 37-15,2-2 18 16,-3 1 56-16,1-2-25 0,7-5 194 0,-4 6-369 0,-4 5-55 16,3-2-42-16,0 2 0 0,-1-2-25 15,5-3 6-15,-6 4-52 0,1 0-43 16,0 2-59-16,-2-2-102 0,3-2-585 16,-4 3 304-16,2 1-13 46,1 1-8-46,-1-1-70 0,1-1 74 0,15-6-224 16,-9 4 561-16,3 3 56 0</inkml:trace>
  <inkml:trace contextRef="#ctx0" brushRef="#br0" timeOffset="96894.8575">28994 1617 1455 0,'21'19'296'0,"-13"-19"-22"0,-1 18 83 15,-1-18-35-15,-1 16 44 0,0-16 7 16,4 28 367-16,-5-20-427 0,1 0-74 16,1 4-91-16,2-4-38 0,1 1-61 15,10 8-19-15,-9-9-21 0,2 4-31 16,-1-4-46-16,-1 1-135 0,12 14-688 15,-14-12 282-15,-2 3-94 0,1-2-53 0,-1 1 16 16,-1-2 150-16</inkml:trace>
  <inkml:trace contextRef="#ctx0" brushRef="#br0" timeOffset="97048.8044">29366 2181 2369 0,'1'17'74'16,"-1"16"240"-16,0-17-86 0,0-2-37 15,0 1-46-15,0-2-25 0,0 3-58 0,0 13-7 16,0-17-87-16,0 0-117 16,0-1-121-16,18 2-168 0,1 14-827 15,-19-16 642-15,19 4 166 0</inkml:trace>
  <inkml:trace contextRef="#ctx0" brushRef="#br0" timeOffset="97205.3171">29556 2830 1746 0,'0'20'58'0,"0"-1"22"0,0-1 7 16,0 16 30-16,0-18-111 0,0 0-24 0,-18 1-19 15,18 1-46-15,0-1-79 0,0 16-472 16,0-16 274-16,0 0 0 16,0 0 143-16</inkml:trace>
  <inkml:trace contextRef="#ctx0" brushRef="#br0" timeOffset="97351.2371">29663 3456 1431 0,'0'22'85'0,"0"-1"50"15,0 15 245-15,0-4-157 16,0-3-155-16,-17-16-61 0,17-4-28 0,0 3-55 16,0-4-79-16,0 4-151 15,0 5-549-15,0-8 431 0,0-1 147 16</inkml:trace>
  <inkml:trace contextRef="#ctx0" brushRef="#br0" timeOffset="97551.7206">29751 4032 2413 0,'0'19'19'0,"-21"-2"-8"15,21 0 8-15,-16 10 30 0,16-14-23 16,0 2-7-16,-9-2-18 0,9-3 8 15,0 18-17-15,0-16-41 0,0 2-69 16,21 0-88-16,-21 0-103 0,21-1-88 0,2 14-319 16,-23-16 476-16,20 2 96 15,-20-1 10-15,18 1 22 0</inkml:trace>
  <inkml:trace contextRef="#ctx0" brushRef="#br0" timeOffset="97705.0419">29832 4526 1407 0,'0'21'121'0,"0"-1"46"0,0 0 59 0,0 14 241 0,0-20-301 15,0 1-42-15,0-5-53 0,0 1-18 16,0 2-29-16,18 8-12 0,3-11-14 16,-21-2 8-16,24-1-21 0,-12 0-21 0,3 2-24 15,13 2-196-15,-16-2 2 16,0-5-187-16,3 8-44 0,-3-6-28 0,10 3-114 16</inkml:trace>
  <inkml:trace contextRef="#ctx0" brushRef="#br0" timeOffset="98221.2596">30215 4688 3267 0,'7'-11'121'15,"-2"1"49"-15,0-5 31 0,0 4 0 16,0-3-120-16,2-14-95 0,-2 13-63 0,2-2-42 16,1 0-45-16,4 0-62 0,-3-3-52 15,18-18-393-15,-14 17 283 0,2 1-46 16,0-1 4-16,0 1 49 15,12-16-1-15,-18 18 352 0,0 1 30 0,-3 0 42 16,-2 3 79-16,-1-3 94 16,-3-16 454-16,0 15-317 0,0 0-45 0,0-1-45 15,0 0 14-15,-17-2 1 0,17-20 420 16,0 20-292-16,0 0-7 0,0 0-61 16,0 3-58-16,18-18 84 0,-18 19-225 15,0 3-40-15,20-2-37 0,-20 2-14 16,0 0-52-16,17-14-76 0,-17 16-27 0,10-1-34 15,-10-1-49-15,6 2-116 0,-6-5-121 16,4-12-657-16,-4 12 547 16,3-4 10-16,-3 1-2 0,0-1 3 15,0-21-215-15,0 19 590 0,0 0 87 0,0-1 46 16,0 2 24-16,0 5 59 0,-16-19 417 16,16 21-77-16,0 1 37 15,0 1-36-15,0 1-33 0,0 0-33 0,0-9 408 16,0 11-350-16,0-2-11 0,0 0-92 15,0 2-53-15,0-14-77 0,0 15-169 16,0-2 1-16,16 1 35 0,-16-1-31 16,0 1 26-16,0-10-154 0,0 11-45 15,0-3-133-15,0 0-93 0,0-3-139 0,0-12-514 16,0 11 549-16,0-4-23 0,0-2 61 16,0 0 30-16,0-7 123 0</inkml:trace>
  <inkml:trace contextRef="#ctx0" brushRef="#br0" timeOffset="98395.2459">30478 2844 2682 0,'0'-16'109'0,"0"4"111"0,0-11 493 0,0 10-371 16,0 2-49-16,0-2-41 0,0 0-21 15,0 1-60-15,0-14 21 0,0 13-178 0,0-2-14 16,0 4-7-16,0 0-6 0,0-10 28 16,0 13-59-16,13-2-27 15,-13-1-162-15,0 1-196 0,0 0-120 0,0-11-740 16,0 6 664-16,0 1 61 0,0 0 106 15,0-3 64-15,0-1 131 0</inkml:trace>
  <inkml:trace contextRef="#ctx0" brushRef="#br0" timeOffset="98549.155">30491 2239 2328 0,'0'-12'63'0,"0"-12"208"0,0 13-38 16,0 0 26-16,0-1 23 0,0 3-11 15,0-3-41-15,0-10-12 0,0 11-194 0,0 0-27 16,0-1-37-16,0 0-57 0,0-17-647 15,0 21 403-15,0-7-415 16,0 6 233-16,0 1 23 0,0 0 71 16,0-3 43-16,0 0 199 0</inkml:trace>
  <inkml:trace contextRef="#ctx0" brushRef="#br0" timeOffset="98713.9191">30589 1789 2150 0,'7'-9'80'0,"-5"-1"62"0,-2 0 67 15,3-1 69-15,1-4 314 0,-4 7-279 0,0 1 15 16,0 1-64-16,0-1-64 0,0 2-75 16,0-3-86-16,0 2-61 0,0 2-79 15,20 0-116-15,-20 1-135 0,14-5-592 16,4 4 473-16,-18-1-69 0,21 1-23 16,-9-4 9-16,0-1 63 0</inkml:trace>
  <inkml:trace contextRef="#ctx0" brushRef="#br0" timeOffset="98880.9241">30962 1523 2074 0,'8'0'62'0,"-2"-2"80"15,-2 2 105-15,0-2 612 0,-4 2-338 0,3 0-28 16,-1 0-123-16,4 0-102 0,1 0-146 16,12 20-51-16,-8-20-67 0,4 0-67 15,-3 16-123-15,3-16-192 0,10 14-784 16,-12-14 544-16,-1 11-33 0,2-5 37 15,0 4 23-15,2 0 87 16</inkml:trace>
  <inkml:trace contextRef="#ctx0" brushRef="#br0" timeOffset="99053.6477">31333 1782 2637 0,'5'31'142'0,"-5"-14"36"16,0 3 121-16,0-1 79 0,0-4 67 0,0 2-36 15,-17 16 95-15,17-17-393 0,0-1-54 16,0 0-28-16,0-1-1 0,0 2-40 15,19 13-98-15,-19-13-88 0,0 1-166 16,17 0-166-16,-17 4-86 0,18 24-711 16,-18-20 723-16,9 7 80 0,-9-5 84 15,15 5 166-15</inkml:trace>
  <inkml:trace contextRef="#ctx0" brushRef="#br0" timeOffset="99213.0664">31524 2660 2195 0,'11'32'98'0,"-2"-1"56"0,6 27 207 0,-10-33-256 0,1 0-23 15,-3-1 6-15,-2-2 0 0,1 1-16 16,-2 16-23-16,0-22-108 0,1 2-87 16,0 0-115-16,0-1-201 0,1 0-178 15,6 16-601-15</inkml:trace>
  <inkml:trace contextRef="#ctx0" brushRef="#br0" timeOffset="99537.4559">31763 3582 3379 0,'0'18'7'0,"0"-1"1"0,0-1 9 0,-17-5-7 15,17 17 1-15,0-13-16 0,0 1 32 16,0 1 9-16,0 1 6 0,0-1 2 16,0 22-60-16,0-19-50 0,0 0-55 15,18 2-48-15,-18 0-34 0,0-1 7 16,20 15-134-16,-4-16 223 15,-7-4 29-15,0 1 42 0,3-2 23 0,6 16 17 16,-12-15-3-16,2 2-14 0,-5-1 28 16,-3 3 19-16,0 0 21 0,0 18 128 15,0-16-75-15,0 0 37 0,-18 0 29 16,18 1 25-16,0-1 19 0,0 21 171 16,0-22-242-16,0-2-53 0,0-1-39 0,0-1-46 15,0 15-133-15,25-20-40 0,-25 3-71 16,14 0-48-16,-14-1-60 0,17-1-34 15,-3 15-542-15,-14-13 461 16,15-1 76-16,-8 2 105 0,0-2 58 0,2-1 87 16</inkml:trace>
  <inkml:trace contextRef="#ctx0" brushRef="#br0" timeOffset="99693.2815">32019 4723 2408 0,'5'11'151'0,"-1"-2"158"16,0-1 145-16,1-1 119 0,5 1 287 15,-8-4-606-15,0 3-72 0,0-2-35 0,1 0-14 16,1 0-34-16,3 5-42 0,-1-5-94 15,-1 0-53-15,2-1-32 0,0-4-170 16,7 2-924-16,-7 1 303 0,0-3-79 16,1 0 169-16,1 0 169 0</inkml:trace>
  <inkml:trace contextRef="#ctx0" brushRef="#br0" timeOffset="99826.8646">32216 4807 4697 0,'5'0'182'16,"0"-22"-79"-16,0 22-10 0,3 0-74 0,-2-19-29 16,11 3-121-16,2 2-175 15,1-1-346-15,-13 6 145 0,3 2-164 16,-3-4-117-16,1 1 23 0,-1 0 128 16</inkml:trace>
  <inkml:trace contextRef="#ctx0" brushRef="#br0" timeOffset="100002.1698">32406 4363 1648 0,'0'-14'94'0,"0"1"83"16,0 2 51-16,0-12 247 0,0 13-348 16,0 2-51-16,0-2-52 0,0 3-52 15,0-2-58-15,14-7-283 0,-14 7 12 16,0 0-132-16,17-2 1 0,-17-1-9 15</inkml:trace>
  <inkml:trace contextRef="#ctx0" brushRef="#br0" timeOffset="100167.0893">32512 3866 3426 0,'0'-6'168'15,"0"-1"121"-15,0 0 63 0,0-1 32 16,0 0-142-16,0-10-75 0,-14 8-131 15,14-1-41-15,0-1-13 0,0 0-105 16,0 0-168-16,0-13-814 0,18 13 288 16,-18-1-88-16,0-3 142 0,16 4 136 15</inkml:trace>
  <inkml:trace contextRef="#ctx0" brushRef="#br0" timeOffset="100317.9059">32582 3294 5014 0,'0'-2'40'0,"-20"2"0"0,20 0 5 0,-21 0-1 16,21 0-116-16,-19 0-735 0,1 0-62 15,11 0-280-15,0 0 134 0,7 17 245 16</inkml:trace>
  <inkml:trace contextRef="#ctx0" brushRef="#br0" timeOffset="101568.2484">28773 8939 1071 0,'0'-17'137'16,"0"17"87"-16,21-15 71 0,-21 15 64 16,0-14 161-16,0 7-281 0,0 7 17 15,0 0 35-15,0-7 37 0,0 7 349 16,0-3-397-16,0 3-22 0,0-2-58 15,0 2 17-15,0-2 15 0,0-2 293 16,0 3-264-16,0 1-16 0,0-1-41 16,0 1-22-16,-11 0 118 0,11 0-167 15,-10 0 15-15,4 23 1 0,-2-23 27 16,2 32-36-16,-8 14 4 0,8-20-144 16,-2 3 0-16,2 0 0 0,5 1 0 0,-3 20 0 15,4-31 0-15,0-2 0 16,0-2 0-16,0-6 0 0,0-4 0 0,25-5 0 15,-6 0 0-15,-19-20-41 16,20 20-70-16,-20-33-45 0,16-13-222 0,-7 19 243 16,-9-1 28-16,0-4 23 0,0 0 15 15,0 4 17-15,0-25 36 0,0 30 24 16,0 5 21-16,0 2-11 0,0 7 17 16,0-2 105-16,0 11-38 0,19 0 17 15,-19 0 13-15,26 20-22 0,-8-20-7 16,25 22 20-16,-21 10-92 0,3-15-11 15,-1 0-4 17,2-1-11-32,21 19-1 15,-26-19-5-15,-1 1 4 0,-1 0-7 16,-2-3 5-16,-4 1 1 16,4 6-14-16,-10-13 8 0,-5-1-4 0,0-2 6 0,-2 0 7 0,-24-1-34 0,24-3 4 15,-47-1-73-15,26 0 23 0,-2 0 6 0,0 0 10 0,1 0 11 0,-2 0 25 16,-12 0 4-16,20 0 15 0,6 0-25 15,4 0 2-15,6 14-8 0,0-14-94 16,0 0-13-16,32 0-67 0,-13 0-89 0,1 0-126 16,1 0-63-16,19-18-858 15,-24 18 543-15,-3 0-161 0,-2 0 55 16,-11 0 68-16</inkml:trace>
  <inkml:trace contextRef="#ctx0" brushRef="#br0" timeOffset="102060.2055">29088 9039 3094 0,'0'0'195'0,"-27"22"1173"0,27-7-939 16,-5-15-50-16,5 21-2 0,-4-7 12 15,4 18 180-15,0-10-401 0,0 2-58 16,0 2-26-16,22 71 141 15,-2-56-143-15,-20 5 16 0,15 8 13 16,-1 65 131-16,-14-55-133 0,15 9-26 16,-8 2-34-16,-1 2-19 0,10 83-30 15,-9-80 0-15,-1 9 0 0,0 1 0 16,0 2 0-16,-1 3 0 0,3 98 0 0,-5-89 0 16,0 0 0-16,1 4 0 15,1 4 0-15,3 110 0 0,-5-109 0 16,1 6 0-16,0 0 0 0,1 0 0 15,1-3 0-15,3 104 0 0,-4-110 0 16,-1-1 0-16,0-3 0 0,1 0 0 16,3 86 0-16,-5-102 0 0,0 3 0 15,0-6 0-15,-1-5 0 0,-1-1 0 0,-1 59 0 16,0-70 0-16,0-7 0 0,0-3 0 16,0-7 0-16,-16 32 0 0,16-49 0 15,0-6 0-15,-17-5 0 16,17-5 0-16,0-8 0 0,-10 1 0 0,10-10 0 15,-5-2 0-15,5-1 0 0,0 0 0 16,0 0 0-16,0-24-34 0,0 24-144 16,0-17-176-16,0 17-275 0,15-31-1213 15,-15 19 713-15,0-3-111 0,12 3 79 0,-12-2 279 16</inkml:trace>
  <inkml:trace contextRef="#ctx0" brushRef="#br0" timeOffset="103373.0041">29189 11447 672 0,'0'0'38'0,"-5"0"150"0,5 0-26 16,-1 0 14-16,1 0 19 0,0 0 18 15,0 0-13-15,0 0 194 0,0 0-200 0,0 0 42 16,0 0 39-16,0 0 66 0,0 0 481 16,0-13-434-16,0 13-29 15,0 0-43-15,0 0 4 0,0 0 26 0,0-8 300 16,0 8-374-16,0-4-51 16,0 4-48-16,19-4 18 0,-19 4-37 15,64-8 247-15,7 3-193 16,-20-2-153-16,9 2-20 0,14-4-35 0,12 1 0 15,12-3 0-15,131-14 0 0,-102 10 0 16,11 0 0-16,7-2 0 0,6 0 0 16,155-19 0-16,-151 19 0 0,7 1 0 0,-1-1 0 15,-1 5 0-15,-2-1 0 16,138-6 0-16,-154 12 0 0,-8 1 0 0,-11 2 0 16,-8 1 0 30,79-4 0-46,-114 7 0 0,-5-1 0 16,-10-1 0-16,-8 0 0 0,34-4 0 0,-52 3 0 0,-2-2 0 0,-2 2 0 0,27-10 0 0,-33 5 0 0,1 4 0 0,-2-3 0 0,23-3 0 16,-26-2 0-16,-2 10 0 0,1-3 0 15,21 1 0-15,-22 2 0 0,-2 2 0 16,18 0 0-16,-10 0 0 16,-20 0 0-16,3 0 0 0,-9 0 0 15,-3 0 0-15,0 0 0 0,0 0 0 16,0 0 0-1,0 0 0-15,-15 0 0 0,15 0 0 16,0 0 0-16,18 0 0 0,-1 0 0 16,4 0 0-16,-21 0 0 15,20 0 0-15,-6 0 0 0,-14 0 0 16,11 0 0-16,-3 0 0 0,-5 0 0 16,3-15 0-16,-3 15 0 0,8-14 0 0,-6 14 0 15,0 0 0-15,-1-9 0 16,2 9 0-16,-3-5 0 0,1 5 0 15,-4 0 0-15,0 0 0 16,0 0 0-16,0 0 0 16,0 0 0-16,-20 0 0 0,20 0 0 0,-21 0 0 15,21 0 0-15,-20 0 0 0,2 0 0 16,9 0 0-16,-2 0-19 16,-6 0-173-16,7 0 29 0,1 0-14 0,-11-11-117 15,4 11 46-15,6 0 138 16,-5-11-58-16,2 3 77 15,7 1 65-15,-8 0 27 16,5 3 16-16,4 1-13 0,-2 2 13 16,4-1 53-16,2 2-4 0,1 0 116 15,0 0-78-15,0 0 1 16,0 0-23-16,0 0 99 0,21 0-32 16,-21 0-108-16,15 0-5 15,17 0-7-15,-19 0-17 0,14 17 19 16,-13-17-12-16,-1 11 12 0,-2-11-2 15,6 8 39-15,-3 13-63 16,-12-14-25-16,-2 9 14 16,0-6 9-16,0-5-6 0,-25 7-13 15,4-2 11-15,-6-3-5 16,-3 12-32-16,2-3-70 16,14-8 17-16,-4 11-233 15,10-3-440-15,2-12 217 0,3 10-1331 16,3-11-670-16,0-3 1666 0</inkml:trace>
  <inkml:trace contextRef="#ctx0" brushRef="#br0" timeOffset="103965.5882">33291 11567 2380 0,'0'0'258'0,"0"0"42"16,0 0 182-16,0 0 51 0,0 0 461 15,0 0-613-15,0 20-23 0,0-20 23 16,0 20 322-16,0 8-442 0,0-9-29 16,0 6 21-16,-22 33 217 15,22-23-334-15,-15 3-67 0,15 4-69 0,-12 46 0 16,12-44 0-16,0-1 0 0,0-1 0 15,0 32 0-15,19-45 0 0,-19-3 0 16,42 15 0 0,-9-16 0-16,-18-22 0 0,0 1-79 0,13-4-345 15,-18 0 82-15,-1 0-48 0,-1-21-43 16,4 4-515-16,-7 17 420 0,-2-19-113 0,-1-3-897 16,-1-21-1074-1</inkml:trace>
  <inkml:trace contextRef="#ctx0" brushRef="#br0" timeOffset="104144.262">33148 11972 2659 0,'-3'0'153'0,"3"-4"651"0,21 4 334 15,-21 0-733-15,30 0-52 0,16 0 147 16,-19 0-326-16,2 17-129 0,25-17-493 15,-9 0-905-15,-30 14 409 16,9-14-1227-16,-18 0 1416 0</inkml:trace>
  <inkml:trace contextRef="#ctx0" brushRef="#br0" timeOffset="105101.6354">28836 11430 880 0,'0'0'118'0,"0"-8"115"15,0 2 448-15,0 4-371 0,0-2-36 16,0 4 18-1,0-3 45-15,0 1 470 0,0 2-415 0,0 0-39 0,0-4-85 16,0 4-40-16,0-1-32 0,0-2 170 16,0 2-197-16,0-1-24 0,0 2-30 15,0 0 18-15,0 0 91 0,0 0-105 16,0 28-50-16,0-11-9 0,0-1-18 16,0 6-32-16,21 24-10 0,-21-22 5 15,19-3-10-15,-19-4-4 0,27-1-5 16,7-6-93-16,-15-3-18 0,1-7-59 0,1 0-68 15,0-31-27-15,2 13 9 16,10-28-175-16,-19 20 258 0,-4-3 8 16,-6 0-17-16,-4 0-24 0,-24-27-259 15,5 30 231-15,-4 3 10 0,-6 3 44 0,1 4 31 16,-2 7 46-16,-24 4-75 16,31 5 61-16,5 22-63 0,5-3-98 15,13 3-199-15,0 0-37 0,0 26-354 0</inkml:trace>
  <inkml:trace contextRef="#ctx0" brushRef="#br0" timeOffset="105770.8757">29321 11376 1822 0,'0'0'186'16,"0"9"114"-16,0-9 126 0,0 5 60 15,0-5 28-15,0 4 397 0,0-4-587 0,0 0-95 16,0 0-40-16,0 0 26 0,11 0 190 16,-11 0-281-16,0 0-74 0,0 0-34 15,0-18-76-15,0 18-52 0,0-12-355 16,0-4 109-16,0 4-202 0,0-1-145 15,0-2-137-15,0-4-149 0,0-24-445 16,0 16 1004-16</inkml:trace>
  <inkml:trace contextRef="#ctx0" brushRef="#br0" timeOffset="105961.2553">29332 10948 2527 0,'12'-13'99'0,"-12"1"128"15,9-14 561-15,-9 14-406 0,6 1-43 16,-6-2-114-16,6 3-51 0,1-10-19 15,-5 8-135-15,1 4-25 0,1-1-19 16,0 0-44-16,-2 2-91 0,6-12-474 16,-6 9 181-16,3 0-21 0,-3-2-22 15,1-1-64-15,-1 0 18 0,1-15-263 16,-2 13 585-16,0 0 53 0,0 0 30 16,0 0 15-16</inkml:trace>
  <inkml:trace contextRef="#ctx0" brushRef="#br0" timeOffset="106108.1605">29416 10549 966 0,'0'-16'304'0,"0"7"-52"0,0 1 78 15,0-1-56-15,0 0-4 0,0 0 0 16,0-9 236-16,0 8-273 0,0 1-17 16,0-1-30-16,10 0-28 0,-10-11 27 15,0 11-156-15,0 2-28 0,0-2-36 16,8-1-61-16,-8 3-111 0,0-11-459 16,0 14 264-16,0-4-65 0,0 1-70 15,2-1-9-15,1 1 65 0,1-13-89 16</inkml:trace>
  <inkml:trace contextRef="#ctx0" brushRef="#br0" timeOffset="106278.0764">29520 10115 1814 0,'6'-9'130'15,"-1"1"94"-15,-3-4 101 0,1 3 113 0,1-1-36 16,3-12 283-16,-1 12-443 0,-1-2-79 16,0 0-47-16,1 0-54 0,6-11-33 15,-5 12-46-15,-1 2-6 0,-2 2-79 16,2-1-100-16,-2 2-126 0,8-3-532 15,-9 7 426-15,0 2-48 0,1-2-47 0,0 2 23 16,-1 0 36-16,10-3-41 16</inkml:trace>
  <inkml:trace contextRef="#ctx0" brushRef="#br0" timeOffset="106438.9926">29830 9908 1740 0,'4'0'97'0,"-2"0"81"0,1 17 77 16,-1-17 388-16,0 0-335 0,-1 0-23 15,2 0-57-15,1 10-63 0,2-10-88 16,9 6-51-16,-7 0-53 0,2-2-69 16,1 1-107-16,-1 4-117 0,13 11-552 15,-13-11 299-15,0 4 14 16,1-2 2-16,-2 2 111 0</inkml:trace>
  <inkml:trace contextRef="#ctx0" brushRef="#br0" timeOffset="106592.6357">30083 10222 1875 0,'2'13'97'0,"-2"1"76"16,0-2 70-16,0 2 76 0,0-1-45 16,0 4 152-16,0-8-315 0,0 1-45 15,0-3-51-15,0 2-29 0,0-1-76 16,0 8-317-16,0-6 90 0,18-1-86 16,-18-1-131-16,0 4-19 0,17 8-417 15</inkml:trace>
  <inkml:trace contextRef="#ctx0" brushRef="#br0" timeOffset="106732.9594">30210 10747 1675 0,'0'14'43'16,"0"1"7"-16,0 1 1 0,0-5 6 16,0 10-154-16,0-11-118 0,0-2-138 15,0-1-89-15,0 0 49 0</inkml:trace>
  <inkml:trace contextRef="#ctx0" brushRef="#br0" timeOffset="106916.2326">30376 11231 2166 0,'-22'19'50'0,"5"36"229"16,17-28-155-16,0-12-86 0,0-3-25 0,0 0-28 15,0 1-47-15,0-1-73 16,18 15-471-16,-18-14 178 0,0 1 23 16,23 0 97-16,-23-3 66 0,12 1 64 15</inkml:trace>
  <inkml:trace contextRef="#ctx0" brushRef="#br0" timeOffset="107090.2061">30439 12010 2135 0,'9'41'34'0,"-2"-24"-17"15,-2-2 8-15,0-2-17 0,-2-4-13 16,-2 12-153-16,0-14-43 0,2 1-133 16,-1-1-50-16,0 0-48 0,0-2 76 0</inkml:trace>
  <inkml:trace contextRef="#ctx0" brushRef="#br0" timeOffset="107282.1762">30648 12397 2549 0,'0'22'49'0,"0"-11"-13"15,0-2 3-15,0-2-6 0,0 0 6 16,0 0-13-16,0 4-39 0,0-7-92 0,0 1-76 15,20 2-130-15,-20-4-131 16,25 3-418-16,-1-3 544 0,-11 2 96 0,0-2 76 16</inkml:trace>
  <inkml:trace contextRef="#ctx0" brushRef="#br0" timeOffset="107442.194">30832 12584 1863 0,'8'17'128'0,"-4"-10"-23"16,-2-1 28-16,2-2-20 0,-2 3-12 15,1-3-18-15,6-1-36 0,-4-3-77 16,1 0-65-16,3 0-52 0,-1 0-124 0,3 0-110 16,7-19-411-16,-9 19 484 0,-2-13 76 15,2 13 83-15</inkml:trace>
  <inkml:trace contextRef="#ctx0" brushRef="#br0" timeOffset="107615.9361">31106 12364 3114 0,'0'-7'32'15,"0"0"4"-15,0-10 50 0,0 6-55 16,0 0 10-16,0 1-8 0,0-1-30 0,0 0-76 16,0-12-323-16,0 11 65 0,18 1-90 15,-18 0-90-15,0-1 12 0,20-9-168 16,-8 9 489-16,-12 3 56 15</inkml:trace>
  <inkml:trace contextRef="#ctx0" brushRef="#br0" timeOffset="107792.7101">31207 12029 1114 0,'0'-15'107'0,"0"-3"82"0,0 2 75 16,0-2 77-16,0 3-32 0,0-9 348 16,0 12-312-16,0 2 3 0,0 2-21 15,0-3-17-15,0-11 123 0,0 13-318 0,0-2-45 16,0-3-27-16,0 2-11 0,0 0-22 15,0-10-128-15,19 7-68 0,-19 3-181 16,0-4-162-16,15 1-129 0,-15-2-211 16,0-24-595-16,0 17 951 0</inkml:trace>
  <inkml:trace contextRef="#ctx0" brushRef="#br0" timeOffset="107980.3823">31302 11260 4151 0,'0'-11'151'0,"0"0"79"0,0-1 35 16,0 0-32-16,-21-12 89 0,21 12-214 0,0-3-31 16,0 3-40-16,0 3-19 0,0-4-49 15,0-8-166-15,0 10 32 0,0-1-83 16,0 0-129-16,25-1-151 0,-11-17-672 16,-14 13 605-16,11-1 13 0,-11-1 95 15,9 0-32-15,-9-2 166 16</inkml:trace>
  <inkml:trace contextRef="#ctx0" brushRef="#br0" timeOffset="108150.0705">31329 10700 2681 0,'0'-19'277'0,"0"10"17"15,-14-2 93-15,14 1-31 0,0-1-20 0,0 1-80 16,0-13 56-16,0 10-227 0,0 2-33 16,0 0-23-16,20-3-25 0,-20 3-14 15,0-14-28-15,0 13-27 0,0 0-66 16,0-3-129-16,0-1-131 0,0-16-579 15,0 15 488-15,0-3-43 0,0 1-2 16,0 0 33-16,0-1 60 0,-15-23-88 16</inkml:trace>
  <inkml:trace contextRef="#ctx0" brushRef="#br0" timeOffset="108315.9759">31320 10141 1841 0,'0'-10'101'16,"0"3"86"-16,0-11 360 15,0 10-288-15,15-1-13 0,-15-3 14 0,0 4 21 16,0-1-10-16,0-9 107 0,0 9-294 0,0 2-53 15,0-3-31-15,0 2-9 0,0-1 1 16,0-9-110-16,0 7-34 0,0 2-79 16,0-1-59-16,15 2-53 0,-15-9-389 15,15 10 294-15,-15-2-87 0,14 2 44 16,-6-3-19-16,-1 2 147 0</inkml:trace>
  <inkml:trace contextRef="#ctx0" brushRef="#br0" timeOffset="108493.539">31481 9790 2367 0,'14'-4'252'0,"-9"0"46"16,3 0 132-16,-1 0 22 0,0 1 23 16,8-4 203-16,-9 3-501 0,2 1-75 15,0 1-64-15,-3-1-19 0,1 1-11 16,6-1-69-16,-6 1-18 0,-1 2-92 16,2 0-141-16,-2 0-179 0,7 0-726 15,-6 0 557-15,-1 22 13 0,3-22 63 16,3 0 43-16,-2 0 214 0</inkml:trace>
  <inkml:trace contextRef="#ctx0" brushRef="#br0" timeOffset="108660.4376">31805 9852 2400 0,'6'17'182'0,"-5"-8"25"0,-1 1 125 16,0-1 33-16,0 0 70 0,0 0-7 16,0 6 162-16,0-9-445 0,0 1-95 15,0-1-41-15,0-2-17 0,0 2-37 16,18 5-282-16,-18-5-74 0,14 0-159 15,-14 4-104-15,0-1-178 0,18 14-619 16,-4-11 959-16</inkml:trace>
  <inkml:trace contextRef="#ctx0" brushRef="#br0" timeOffset="108792.3607">32011 10386 1727 0,'2'44'213'0,"-2"-25"-26"0,0 2 50 16,0-2-58-16,0-3-32 0,0 3-59 15,0 17-43-15,0-19-65 0,0 0-67 16,0-2-105-16,0 1-164 0,0-1-182 16,0 13-511-16,0-15 698 0</inkml:trace>
  <inkml:trace contextRef="#ctx0" brushRef="#br0" timeOffset="108967.362">32141 11197 2494 0,'0'20'6'16,"-13"-5"7"-16,13-1 11 0,0 0-29 15,0 15 20-15,0-17-32 0,22 1-16 16,-22 1-67-16,15 0-94 0,-15 0-148 16,12 11-552-16,-12-13 455 15,11 0 153-15,-11 5 156 0</inkml:trace>
  <inkml:trace contextRef="#ctx0" brushRef="#br0" timeOffset="109138.2509">32224 11651 2376 0,'0'35'116'0,"0"-19"-17"15,2-1 12-15,-2 0-37 0,0-1-5 16,0 1-37-16,2 10-2 0,-1-11-72 16,0 0-53-16,0 1-67 0,2-1-75 15,5 11-460-15,-4-12 279 0,0-1 51 16,1 1 3-16,0 0 107 0</inkml:trace>
  <inkml:trace contextRef="#ctx0" brushRef="#br0" timeOffset="109435.6997">32335 12273 3333 0,'0'16'105'0,"-16"15"262"0,16-16-98 15,0-4-36-15,0-1-18 0,0 0-25 16,0-2-58-16,23 3-51 0,-23-4-91 15,18-2-42-15,-18 0-80 0,24 0-112 16,-24 0-119-16,31 8-508 0,-31-7 464 16,15 2 17-16,-7-1-23 0,-1 2-58 15,0 7-277-15,-5 0 408 16,-2 1 173-16,0-7 148 0,0-3 55 0,0 2 65 16,0 1 103-16,-17 0 112 15,17 9 412-15,0-10-418 0,0-2-81 0,0 1-38 16,0-3 1-16,23 4 149 15,-23-6-187-15,16 1-28 0,-16 0-46 16,14-1-18-16,-14-1-48 0,16 4-109 16,-3-6-40-16,-5 0-77 0,-1 0-89 15,1 1-167-15,-1 1-105 0,8-2-506 0,-9 0 765 16</inkml:trace>
  <inkml:trace contextRef="#ctx0" brushRef="#br0" timeOffset="109634.9644">32691 12612 2927 0,'3'-15'59'16,"0"15"45"-16,1-13 66 15,8-5 202-15,-9 10-243 0,3 0-81 0,-1 3-85 16,13-19-631-16,-13 16 230 16,2-1-207-16,3-11-690 0,-5 11 870 15</inkml:trace>
  <inkml:trace contextRef="#ctx0" brushRef="#br0" timeOffset="109791.4042">32809 12278 2494 0,'0'-11'50'0,"0"1"-1"0,6-11 41 16,-6 8-96-16,3 4-24 0,-3-2-32 15,2 0-43-15,1-9-453 0,-1 11 87 16,1-1-37-16,2 0 70 0,-3 1 125 15</inkml:trace>
  <inkml:trace contextRef="#ctx0" brushRef="#br0" timeOffset="109939.3179">32952 11909 2319 0,'1'-3'101'0,"-1"-5"79"0,0 2 74 16,0-1 81-16,0-1-59 0,0-11 64 15,0 10-294-15,0-1-61 0,0-3-68 16,0 2-106-16,0 1-103 0,0-12-503 16,0 10 290-16,0 1-30 0,18-1 48 15,-18 1 15-15</inkml:trace>
  <inkml:trace contextRef="#ctx0" brushRef="#br0" timeOffset="110097.2815">32992 11425 2761 0,'0'-6'43'15,"0"0"3"-15,0-2-8 0,0 1-40 16,0-2-23-16,0-8-123 0,0 10-25 16,14-1-147-16,-14-2-192 0,0 2-65 15,11-1 32-15</inkml:trace>
  <inkml:trace contextRef="#ctx0" brushRef="#br0" timeOffset="110245.0212">33034 11217 3182 0,'0'0'134'0,"0"-3"402"0,0-1-194 16,0 1-134-16,0 1-114 0,0-2-93 16,-14-5-492-16,14 7-75 0,0 0-394 15,0-1-4-15,-14 1 145 0</inkml:trace>
  <inkml:trace contextRef="#ctx0" brushRef="#br0" timeOffset="126519.797">11992 3625 286 0,'0'0'19'0,"0"0"2"0,0 0-1 16,0 0 6-16,19 0 1 0,-19 0-9 16,0 0-13-16,0 0-8 15,0 0 7-15,0 0 4 0,12 0-1 0,-12 0-11 16,0 0 0-16,0 0 4 0,0 0-4 15,0 0-34-15,0 0 6 0,0 0-26 16,0 0-39-16,0 0 13 0</inkml:trace>
  <inkml:trace contextRef="#ctx0" brushRef="#br0" timeOffset="126712.3473">12056 3613 495 0,'0'0'-18'16,"0"0"8"-16,0 0 4 0,0 0 30 16,0 0-19-16,0 0 0 0,0 0-5 15,0 0 8-15,18 0 2 0,-18 0-23 16,0 0-26-16,12 0-17 0,-12 0-23 16,10 0-133-16</inkml:trace>
  <inkml:trace contextRef="#ctx0" brushRef="#br0" timeOffset="126873.3709">12196 3603 314 0,'2'11'0'16,"0"-11"19"-16,1 0-25 0,1 0-12 16,0 0-20-16,-2 0 1 0,6 0-38 15,-4 0 14-15</inkml:trace>
  <inkml:trace contextRef="#ctx0" brushRef="#br0" timeOffset="127014.8452">12346 3609 349 0,'5'0'11'0,"0"0"-22"15,-3 0-3-15,6 0-21 0,-5 0-16 16,4 0-29-16</inkml:trace>
  <inkml:trace contextRef="#ctx0" brushRef="#br0" timeOffset="127145.7714">12508 3625 455 0,'7'0'0'16,"-3"0"-4"-16,1 0 4 0,-1 0-15 15,-1 0-8-15,3 0-20 0,7 0-143 16,-5 0 98-16</inkml:trace>
  <inkml:trace contextRef="#ctx0" brushRef="#br0" timeOffset="127464.62">12980 3635 565 0,'5'0'-1'0,"-1"9"1"0,0-9-8 16,-1 0-28-16,1 0 8 0,2 0-19 16,4 0-132-16,-6 0 70 0,3 0 16 15</inkml:trace>
  <inkml:trace contextRef="#ctx0" brushRef="#br0" timeOffset="127636.5634">13157 3649 1064 0,'3'0'81'0,"-1"0"-20"16,1 0 24-16,-1 0-11 0,2 0-20 15,5 0 13-15,-1 0-62 0,0-16-5 16,-1 16-27-16,1 0-50 0,-3 0-120 15,15-12-372-15,-13 12 277 0,2 0 114 16</inkml:trace>
  <inkml:trace contextRef="#ctx0" brushRef="#br0" timeOffset="127806.8796">13445 3627 923 0,'5'11'0'0,"-3"-11"0"15,-2 0 5-15,2 0 5 0,2 0 17 16,-2 0 8-16,8 0 22 0,-1-17-52 15,0 17-4-15,5 0-2 0,-4 0-20 16,4-12-6-16,16 12-197 0,-15 0 79 16,3 0-34-16,-2-10 11 0,0 10 30 15</inkml:trace>
  <inkml:trace contextRef="#ctx0" brushRef="#br0" timeOffset="127979.6364">13887 3592 1807 0,'3'0'-11'0,"0"0"23"0,-1 17 6 0,2-17 12 16,-1 0-29-16,-1 0 1 0,2 0-1 16,-2 0-15-16,12 0-60 0,-7-16-41 15,-1 16-94-15,5 0-70 0,-1-10-23 16,3 10 34-16,16-10-104 0,-15 10 260 16</inkml:trace>
  <inkml:trace contextRef="#ctx0" brushRef="#br0" timeOffset="128132.5452">14155 3586 430 0,'10'0'51'0,"-1"0"30"16,-3 10 44-16,2-10 9 0,0 0 10 0,3 0 110 16,-4 0-135-16,-1 0-2 0,4 0-8 15,-1 0-4-15,1-16-41 16,15 16-21-16,-11 0-47 0,2-13-21 0,0 13-65 16,-1 0-72-16,16-9-386 0,-14 2 255 15,0 2 12-15,3 2 108 0</inkml:trace>
  <inkml:trace contextRef="#ctx0" brushRef="#br0" timeOffset="128260.3926">14598 3541 2191 0,'6'0'16'0,"-5"15"-7"0,1-15 3 0,4 0-14 16,-1 0 2-16,0 0 1 0,13 0-1 16,-6 0 1-16,1 0-33 0,4 0-71 15,-3 0-122-15,6-17-134 0,13 17-423 16,-17-15 466-16,4 15 118 0,-1 0 75 15</inkml:trace>
  <inkml:trace contextRef="#ctx0" brushRef="#br0" timeOffset="128403.3094">15047 3520 1804 0,'7'0'23'0,"0"0"1"0,-1 0 1 16,6 0 2-16,-6 0-16 15,1 0 16-15,2 0 23 0,0 0 17 0,12-15 30 16,-7 15-82-16,-1 0-10 0,2 0-40 15,0-17-80-15,0 17-115 0,16-10-545 16,-15 10 417-16,1-10 45 0,-1 5 149 16</inkml:trace>
  <inkml:trace contextRef="#ctx0" brushRef="#br0" timeOffset="128543.7339">15476 3462 2400 0,'8'0'28'0,"-7"0"-9"0,0 0 3 16,1 0 18-16,-1 0-9 0,0 0 21 15,-1 0 57-15,0 0-82 0,4 0-19 16,0 0-62-16,2-15-104 0,12 15-631 16,-4-13 251-16,0 13 7 0,5-11 169 15</inkml:trace>
  <inkml:trace contextRef="#ctx0" brushRef="#br0" timeOffset="128699.669">15920 3416 2742 0,'16'0'-4'0,"9"14"14"0,-15-14-5 16,5 0-10-16,-1 0 8 0,-2-17-7 0,2 17-5 16,11-19 16-16,-14 19-22 0,1 0-60 15,0-17-106-15,4 17-151 0,18-10-677 16,-15 1 561-16,3 9 90 16,4 0 189-16</inkml:trace>
  <inkml:trace contextRef="#ctx0" brushRef="#br0" timeOffset="128835.2739">16475 3387 1540 0,'8'0'-15'0,"-3"0"-91"0,4 0-427 16,-4 0 162-16,-5 0 93 0</inkml:trace>
  <inkml:trace contextRef="#ctx0" brushRef="#br0" timeOffset="133427.1552">13324 13251 1480 0,'4'0'77'15,"1"0"56"-15,-3 0 36 0,2 0 30 16,2 0 60-16,-2 0-179 0,-2 0-21 15,-2 0-26-15,0 0-17 0,0 0-5 16,0 0-62-16,0 0-31 0,0 0-92 16,0 0-110-16,0 0-113 0,0 0-23 0,0 0-298 15,0 0 523-15</inkml:trace>
  <inkml:trace contextRef="#ctx0" brushRef="#br0" timeOffset="133583.6212">13508 13234 982 0,'4'0'79'0,"3"0"291"0,1 0-124 16,0 0-49-16,-3 0-53 0,3 0-25 16,-3-14-29-16,13 14 6 0,-11-16-91 15,4 16-25-15,-4 0-64 0,4-13-91 16,5 13-529-16,-9-8 315 0,3 8 22 16,0-4 97-16,1 4 102 0</inkml:trace>
  <inkml:trace contextRef="#ctx0" brushRef="#br0" timeOffset="133763.1466">13820 13225 960 0,'4'0'77'16,"0"7"45"-16,2-7 14 0,1 0-46 15,-3 0-41-15,10 0-168 0,-5-15-44 16,0 15-52-16,1 0-8 0,4-19-23 16,-3 19 51-16</inkml:trace>
  <inkml:trace contextRef="#ctx0" brushRef="#br0" timeOffset="133897.5982">14259 13196 1162 0,'11'0'-10'0,"0"0"-14"0,3 0 9 16,1 0 0-16,17-18 13 0,-17 18 6 15,0-16-14-15,0 16-11 0,-2 0-59 16,-1-12-29-16,9 12-109 0,-11 0 132 15,1 0-31-15,3 0-37 0,-1 0 14 16</inkml:trace>
  <inkml:trace contextRef="#ctx0" brushRef="#br0" timeOffset="134055.7212">14654 13191 2025 0,'7'2'8'0,"1"1"-1"0,-1-1 6 15,3-2 4-15,0 0-12 0,7 0-5 16,-8 0-44-16,2 0-48 0,0 0-115 15,-2 0-140-15,18-15-474 0,-12 15 511 16</inkml:trace>
  <inkml:trace contextRef="#ctx0" brushRef="#br0" timeOffset="134192.7771">15085 13191 2280 0,'8'0'-6'0,"-1"0"1"16,2 0-3-16,1 0 6 0,13 0 23 15,-12-19-6-15,3 19 1 0,2 0-26 16,-1-15-49-16,-1 15-102 0,11-11-523 16,-14 11 280-16,3 0 42 0,-2-8 85 15,0 8 93-15</inkml:trace>
  <inkml:trace contextRef="#ctx0" brushRef="#br0" timeOffset="134337.7243">15469 13161 2316 0,'7'0'21'15,"1"0"-4"-15,-2 0 0 0,0 0 2 0,2 0-19 16,7 0 7-16,-6 0-4 0,0-21-2 16,1 21 1-16,2 0-6 0,9-17-93 15,-9 17-37-15,-1-10-79 0,3 10-82 16,-1 0-83-16,0-9 26 0,16 5-212 16,-15 4 401-16,2-4 47 0</inkml:trace>
  <inkml:trace contextRef="#ctx0" brushRef="#br0" timeOffset="134475.9826">15842 13110 1784 0,'9'0'55'16,"-1"0"29"-16,1 0 35 0,1 0 27 0,-2 0-34 16,8 0 87-16,-8 0-128 0,2 0-11 15,2 0-40-15,-2 0-11 0,1 0-29 16,13-13-183-16,-11 13-25 0,-1-13-115 16,1 13-74-16,-1 0-11 15,14-9-268-15,-15 9 524 0</inkml:trace>
  <inkml:trace contextRef="#ctx0" brushRef="#br0" timeOffset="134612.7642">16221 13101 2203 0,'10'0'19'15,"-2"0"0"-15,2 0 4 0,10 0 1 0,-10 0 1 16,2 0 17-16,-3 0 2 0,1 0 2 16,10-17-13-16,-10 17-87 0,2 0-111 15,-2-12-163-15,0 12-147 0,3-12-18 16,14 5-260-16</inkml:trace>
  <inkml:trace contextRef="#ctx0" brushRef="#br0" timeOffset="134926.1714">16631 13072 2612 0,'15'0'3'16,"-7"0"-1"-16,-1 0 2 0,4 0 0 0,-3 0 11 15,2 0 16-15,12-21 55 16,-11 21-55-16,1 0-12 0,0-17-18 15,0 17-27-15,12-13-70 0,-12 13 20 0,1 0 1 16,-2-9-19-16,1 9-38 16,2 0-24-16,16 0-242 0,-15 0 204 0,-3 0-36 15,0 0 15-15,1 0 25 0,2 0 44 16,11 0 81-16,-14 14 119 0,2-14 33 16,1 0 44-16,0 0 48 0,13 0 236 15,-17 0-197-15,0 0-15 0,1 0-20 16,-3 0-1-16,-2 0-19 0,10 0 40 15,-10 0-152-15,-1-12-27 0,0 12-11 0,-3 0-7 16,1 0-23-16,1 0-151 16,0 0-34-16,-1 0-156 0,4 0-132 0,1 0-28 15,19-8-316-15</inkml:trace>
  <inkml:trace contextRef="#ctx0" brushRef="#br0" timeOffset="135104.512">17429 13005 3494 0,'7'0'60'0,"0"0"20"15,-2 16 47-15,1-16 18 0,5 0 242 16,-7 0-194-16,3 0-30 0,-1 0-54 16,0 0-36-16,1 0-37 0,10-17-36 15,-8 17-22-15,18-29-642 0,-5 17-846 16,-15 0 887-16,1 12 52 16,2-6 24-16,0 6 68 0,-3-6 222 15</inkml:trace>
  <inkml:trace contextRef="#ctx0" brushRef="#br0" timeOffset="135247.4731">17753 12958 2208 0,'9'0'26'16,"8"0"127"-16,-7 0-1 0,-3 0 51 15,0 0 37-15,0-16 13 0,2 16 96 0,-6 0-286 16,-1 0-56-16,1 0-113 16,-1-12-133-16,0 12-161 0,3-8-1002 0,0-1 723 15,1 4 160-15</inkml:trace>
  <inkml:trace contextRef="#ctx0" brushRef="#br0" timeOffset="136371.892">29311 12216 2180 0,'0'6'70'0,"0"-6"47"0,0 0 38 0,0 0 26 16,0 0-58-16,0 0-5 15,0 0-105-15,17 0-52 0,-17-14-108 0,23 14-177 16,8 0-888-16,-14 0 617 0,3-11 182 15</inkml:trace>
  <inkml:trace contextRef="#ctx0" brushRef="#br0" timeOffset="136558.725">29844 12218 2174 0,'7'0'12'0,"1"0"-1"0,1 0 8 15,0 0 22-15,13-15 34 0,-12 15-47 16,3 0-22-16,1-14-55 16,0 14-121-16,17 0-594 0,-15-8 318 0,1 8 21 15,0 0 172-15</inkml:trace>
  <inkml:trace contextRef="#ctx0" brushRef="#br0" timeOffset="136712.7286">30251 12221 1685 0,'8'0'18'0,"-1"0"6"16,2 0 36-16,-1 0 44 0,7 0 166 0,-9-17-124 16,2 17-27-16,-1 0-39 0,1 0-29 15,0 0-77-15,11 0-245 0,-8 0-25 16,2 0-84-16,0 0-27 0,3 0 10 16,2 0 48-16</inkml:trace>
  <inkml:trace contextRef="#ctx0" brushRef="#br0" timeOffset="136860.74">30711 12204 2203 0,'4'0'24'0,"-2"0"9"15,-2 0 39-15,0 0 53 0,4 0 198 0,-3 0-127 16,1 0-19-16,3 0-48 0,2 0-50 16,-1 0-116-16,12-15-420 0,-8 15 28 15,1 0-142-15,1-10-5 0,4 10-10 16,-3-11 174-16</inkml:trace>
  <inkml:trace contextRef="#ctx0" brushRef="#br0" timeOffset="137033.642">31012 12193 1979 0,'2'0'-2'0,"2"0"7"0,0 0 2 15,3 0 2-15,2 0 16 0,12-16 29 16,-8 16-31-16,-1-13-31 0,2 13-76 15,0 0-109-15,12 0-488 0,-13 0 340 16,0 0 13-16,2 0 122 0,-1 0 56 16</inkml:trace>
  <inkml:trace contextRef="#ctx0" brushRef="#br0" timeOffset="137203.884">31413 12179 2250 0,'10'0'41'16,"-1"0"11"-16,1 0 13 0,-2 0 41 0,9 0 129 15,-12 0-95-15,3 0-29 0,-1 0-45 16,3-18-26-16,-1 18-78 0,12-12-287 16,-11 12 24-16,4 0-124 0,-1-11-67 15,3 11 13-15,18-8-305 0</inkml:trace>
  <inkml:trace contextRef="#ctx0" brushRef="#br0" timeOffset="137345.9111">31862 12176 2479 0,'9'0'27'0,"4"0"47"16,-5 0-14-16,1 0 1 16,-2 0 36-16,2 0 40 0,1-16 12 0,9 16 78 15,-8 0-180-15,1-13-39 0,2 13-71 16,-2 0-62-16,2-9-65 0,15 9-358 16,-11 0 163-16,-1 0-103 0,0-6 5 15,2 6-7-15</inkml:trace>
  <inkml:trace contextRef="#ctx0" brushRef="#br0" timeOffset="137512.7012">32290 12148 2063 0,'11'0'108'0,"-6"0"-28"15,-3 0 29-15,3 0-19 0,-2 0 5 16,4 0 89-16,-2 0-109 0,0-16-15 0,4 16-28 16,-1 0-16-16,3 0-44 0,12-15-205 15,-12 15-20-15,3 0-173 0,-2-8-88 16,1 8-72-16,2-7 114 0</inkml:trace>
  <inkml:trace contextRef="#ctx0" brushRef="#br0" timeOffset="137660.6116">32665 12130 2339 0,'14'0'91'0,"-8"0"21"0,1 0 87 15,2 0 56-15,-4 0 52 16,3-18-39-16,9 18-8 0,-8 0-242 0,1 0-42 15,0-15-67-15,1 15-109 0,13 0-454 16,-10-7 236-16,-1 7-90 0,2 0-22 16,-1 0 12-16,3 0 70 0</inkml:trace>
  <inkml:trace contextRef="#ctx0" brushRef="#br0" timeOffset="137827.4072">33035 12119 1279 0,'10'0'78'0,"0"0"49"16,0 0 34-16,12 0 189 0,-10 0-194 0,-2 0 33 15,-3 0-10-15,4-15 174 0,-6 15-259 16,0 0-33-16,-3 0-41 0,4-14-20 16,-3 14-6-16,-1-10-20 0,-2 10-35 15,4-5-227-15,-3 5 31 0,-1 0-117 16,2-3-95-16,6 3-449 0,-4 0 588 16,1 0 162-16</inkml:trace>
  <inkml:trace contextRef="#ctx0" brushRef="#br0" timeOffset="139433.9928">28315 2365 989 0,'1'0'32'0,"2"0"24"16,-1 0-28-16,2 0-22 0,-1 0-20 16,3 0-25-16,0 0-53 0,11 0-234 15,-5 0 104-15,1 0 38 0,2 0 59 16</inkml:trace>
  <inkml:trace contextRef="#ctx0" brushRef="#br0" timeOffset="139615.6412">28740 2370 1817 0,'6'0'65'0,"1"0"59"15,-1 0 32-15,4 0 58 0,5 0 106 16,-4 0-206-16,-1 0-62 0,2 0-33 16,3 0-24-16,-1 0-65 0,16 0-326 15,-11-19-9-15,-1 19-122 0,2-15 13 16,2 15 29-16,-1-17 180 0</inkml:trace>
  <inkml:trace contextRef="#ctx0" brushRef="#br0" timeOffset="139786.7088">29372 2302 2476 0,'14'17'22'0,"-8"-17"30"0,-4 0 31 15,1 0 13-15,-3 0 6 0,2 0-25 16,5-17-8-16,-2 17-62 0,1 0-34 15,3-17-60-15,1 17-88 0,13-12-490 16,-9 3 172-16,1 9 8 0,1-7 87 16,2 2 50-16,1 5 188 0</inkml:trace>
  <inkml:trace contextRef="#ctx0" brushRef="#br0" timeOffset="139954.5985">29787 2269 2260 0,'15'0'43'0,"-12"16"-15"16,0-16 20-16,1 0 4 0,-1 0-4 15,9 0 45-15,-5 0-75 0,-2 0-17 16,5 0-30-16,1-14-51 0,-1 14-79 16,17-14-610-16,-14 14 299 0,3 0-6 15,2-15 167-15,0 15 121 0</inkml:trace>
  <inkml:trace contextRef="#ctx0" brushRef="#br0" timeOffset="140113.1141">30229 2237 2742 0,'5'20'16'0,"-1"-20"-4"0,-1 0 5 16,0 12-2-16,-2-12-16 0,2 0-5 0,0 0 8 16,-1 0-1-16,3 0 1 0,0 0-32 15,7-17-222-15,-4 17-46 0,3 0-170 16,-1-17-40-16,5 17 5 0,-3-13 101 16</inkml:trace>
  <inkml:trace contextRef="#ctx0" brushRef="#br0" timeOffset="140256.291">30569 2217 2334 0,'7'13'0'16,"0"-13"-4"-16,5 0-64 15,-6 0-15-15,-1 0-49 0,0 0-51 0,0 0-57 16,0 0-59-16,6 0-292 0,-4-15 360 16,4 15 28-16,-1 0 69 0</inkml:trace>
  <inkml:trace contextRef="#ctx0" brushRef="#br0" timeOffset="140404.0762">30937 2198 2811 0,'9'0'-7'0,"0"0"7"15,-4 14 3-15,-1-14 7 0,-2 0 27 16,1 0 83-16,-3 0-33 0,0 0 10 0,1 0-18 16,1 0-21-16,8-18-72 0,-5 18-110 15,2-13-73-15,3 13-86 0,1 0-77 16,1 0-100-16,19-9-500 0,-13 9 568 15,2 0 140-15,1-5 125 0</inkml:trace>
  <inkml:trace contextRef="#ctx0" brushRef="#br0" timeOffset="140544.0013">31425 2175 3182 0,'10'0'11'0,"3"0"31"16,-10 0 19-16,-1 0 35 15,-2 0 44-15,1 0 34 0,-1 0-22 0,0 0 14 16,0 0-146-16,0 0-40 0,0-14-98 15,20 14-140-15,2-13-643 0,-8 13 253 16,3-8-3-16,1 8 44 0,1-9 113 16</inkml:trace>
  <inkml:trace contextRef="#ctx0" brushRef="#br0" timeOffset="140694.2678">31978 2152 3044 0,'6'15'-1'0,"-4"-15"4"0,-1 0 2 15,-1 0 94-15,0 0 16 0,0 0 47 0,0 0-13 16,0 0-36-16,0 0-59 0,0-15-347 16,0 15-27-16,0 0-140 0,30-10-128 15,-13 10-57-15,4-7 64 0,24 7-132 16</inkml:trace>
  <inkml:trace contextRef="#ctx0" brushRef="#br0" timeOffset="140835.7811">32398 2127 2857 0,'0'0'0'0,"0"0"0"0,0 14-4 16,0-14-106-16,0 0-96 16,-18 0-264-16,18 0-137 0,0 0-27 15</inkml:trace>
  <inkml:trace contextRef="#ctx0" brushRef="#br1" timeOffset="151502.8359">12182 3628 704 0,'0'0'85'15,"0"0"48"-15,0 0 70 0,0 0 7 16,0 0 17-16,0 0 168 0,0 0-228 16,0 0-1-16,0 0-1 0,0 0 25 15,0 0 239-15,0 0-186 0,0 0 8 16,0 0 0-16,0 0 38 0,0 0 11 16,0 0 159-16,0 0-287 0,0 0-67 15,0 0 29-15,0 0-20 0,0 0 22 16,0 0 134-16,0 0-125 0,0 0-24 15,0 0-16-15,0 0-7 0,0-14 21 0,0 14-78 16,0 0-5-16,0 0-6 16,0-9-12-16,0 9 12 0,0-16 54 0,0 11-25 15,0-4-5-15,0 2-5 0,0-2 7 16,14-8 48-16,-14 7-68 0,0 0-14 16,0 0-6-16,0 1 5 0,0 2 8 15,9-9 18-15,-9 7-35 0,0 4-3 16,0-2 3-16,4-1-4 0,0-8 9 15,-3 8-10-15,2 1 6 16,1 0-4-16,-4-3-2 0,4 1 0 0,-1-5 0 16,0 8-7-16,0-2 2 0,-1 1-2 15,0 0-2-15,3-6 2 0,-1 7-2 16,-1-2 2-16,-1 3-4 0,0-3 9 0,0-1-3 16,5-10 5-16,-5 10-5 15,5-16-21-15,-5 17 15 0,0 0 2 16,0 0 17-16,0-1-15 0,2-6 9 15,-2 9-3-15,0-5-4 0,0 6 3 16,3 0-8-16,1-6 5 0,-3 4-2 16,-1 2 6-16,0-1-6 0,3-1 11 15,-3 2 4-15,2-7 27 0,-3 10-15 16,3-4-5-16,-2 1 6 0,0-1-4 0,4-9 0 16,-1 8-25-16,-1 1-6 0,-1-2 13 15,2 0-8-15,-1 1 8 0,3-7-3 16,-3 7-8-16,1 1 8 15,0 0 0-15,-3-1-1 0,6-1-8 0,-5 5 0 16,1-3 8-16,0 3-5 0,2-2-1 16,-4 3 10-16,7-3-2 0,-5 0 4 15,10-3-8-15,-11 4-2 16,0 1 10-16,2-1-10 0,0-1 5 16,7-3-12-16,-6 3 10 0,0 1 4 15,1-1-5-15,-1 0 39 0,4-2-40 16,-5 6 5-16,1-2-14 0,0 2 27 15,-3 1 3-15,3-2 36 0,6 2 9 16,-8 0-28-16,3 0-38 47,-3 0 20-47,2 0-4 0,9 0-1 0,-13 15-10 0,4-15-1 0,0 0-6 16,0 0 7-16,-1 13 0 0,6-13 5 0,-5 8-4 0,1-8 0 0,-2 7 0 0,1 0 3 0,7 0-22 15,-5-4 20-15,-2 0 2 0,1 1 23 16,-1 0-11-16,2 0 1 0,3 2 52 15,-5-3-55-15,-3 2 9 0,3 1 13 16,-1-2-39-16,2 6 66 0,-3-6-43 16,1 3 0-16,1 1 3 0,2 1-6 15,-2-1-9-15,7 11-5 0,-9-9-7 0,2 1 1 16,0-3-1-16,-3 2 0 0,3 7 0 16,-2-9 0-16,-1-1 0 0,4 0 0 15,-4 0 0-15,1-4 0 0,4 4 0 16,-6-3 0-16,1-3 0 0,3 5 0 15,-4-2 0-15,4 12 0 0,-2-10 0 16,-4 1 0-16,2 1 0 0,0 2 0 0,3 1 0 16,1 7 0-16,-3-9 0 15,4 0 0-15,-5 0 0 0,0 1 0 16,7 7 0-16,-7-10 0 0,1 3 0 0,-1-3 0 16,2 3 0-16,-2-1 0 15,4 9 0-15,-6-9 0 0,2-1 0 16,0-1 0-16,-2 3 0 0,4 3 0 0,-2-5 0 15,-2 0 0-15,1-1 0 16,1 1 0-16,0 1 0 0,2 7 0 16,-2-9 0-16,0 1 0 0,-2 1 0 0,1-2 0 15,-1 10 0-15,0-9 0 0,0 0 0 16,0 0 0-16,0 0 0 0,0-3 0 0,0 3 0 16,0-2 0-16,0-3 0 15,0 1 0-15,0-1 0 0,0 2 0 0,0-5 0 16,0 1 0-16,0 2 0 0,0-3 0 15,0 4 0-15,0 1 0 32,0-1 0-32,0 0 0 0,0 1 0 0,0 2 0 0,0 6 0 0,0-7 0 0,0 0 0 15,0 1 0-15,0-2 0 0,0 0 0 16,0-2 0-16,0-3 0 0,0 0 0 16,0 0 0-16,16 0-115 0,-16-24-530 15,0 24-8-15,11 0-94 0,-11-21-237 16,0 21-177-16,13-15-123 0,-2 2-698 15</inkml:trace>
  <inkml:trace contextRef="#ctx0" brushRef="#br1" timeOffset="153290.3928">14349 3564 655 0,'0'0'95'0,"0"0"385"16,0 0-118-16,0 0-31 0,0 0-51 16,0 0 8-16,0 0-21 0,0 0 297 15,0 0-258-15,0 0 2 0,0 0-4 16,0 0-17-16,0 13 138 0,0-13-283 15,0 0-17-15,0 0-12 0,0 0 26 16,0 0 23-16,0 0 191 0,0 0-197 16,0 0 8-16,0 0-21 0,0 0-7 0,0 0 95 15,0 0-141-15,0 0 2 16,0 0-15-16,0 0-6 0,0 0-26 16,0-14 5-16,0 3-41 0,0 11 6 0,0-13 0 15,20 5-10-15,-20-9 9 0,0 8-12 16,13-3 7-16,-13 1-3 0,0 0 10 15,11-1 8-15,-6-11 18 0,-5 12-14 16,4-1-2-16,-4 1 0 16,0 3 9-16,5-9-14 0,-3 7-15 0,0 1-4 15,-1-1 2-15,1 0-4 0,-2 0 0 16,2-11-3-16,-2 9 15 16,2 3 13-16,-2-2-23 0,0 3-3 0,0-14-22 15,0 11 24-15,18-1 1 0,-18 3-16 16,0-2 16-16,20 3 2 15,-6-12-1-15,-14 14-5 0,14-3-6 0,-14-1 7 16,13-1-4-16,-6-10-1 0,2 13 11 0,-9-1 9 16,4 4 5-16,0-2-7 15,-4 3-4-15,2-1 16 0,-1 2-22 0,2 1 14 16,-1-1-38-16,2-1 27 0,2-4-17 16,-1 1 33-16,0 1-25 0,0 0 7 15,1-1-2-15,-1-1-2 0,6-5 6 16,-7 6-5-16,3 2 2 0,-1-1-7 0,-3 1 4 15,6-3-7-15,-7 4 7 0,0 2-4 16,0 0 8-16,2-1-1 0,-2 1 4 16,4-3-5-16,-2 5-5 0,-1-3 2 15,3 2-4-15,-4-2 7 16,10 0 22-16,-5 0-19 0,-1-1-1 0,-1 1-17 16,1-2 11-16,-1 1 10 15,6-6-16-15,-8 6 6 0,0 1 0 0,0 3-3 16,-1-4 9-16,7 4 0 0,-6 0 3 15,1 0-4-15,-1 0-5 0,1 0 3 16,0 0-2-16,8 17-3 0,-10-17 3 16,3 0 3-16,-1 12 3 0,1-12 3 15,3 0-8-15,-2 9 3 0,-3-9-2 16,2 0-3-16,-1 7-21 0,3-5 19 0,-3 1 11 16,2 0 28-16,-3-1-22 0,0 0 4 15,1 3-11-15,3 1 28 0,-5 0-14 16,1-1 7-16,0 0-9 0,0 2 1 15,0 1 2-15,5 8 74 0,-5-6-51 16,4-3-2-16,-1 3-21 16,16 14 23-16,-15-16-8 0,2-1 7 15,5 7 24 1,-8-4-60-16,0-1-6 0,0-5 0 0,-1 3 0 16,6 7 0-16,-9-7 0 15,0-2 0-15,-2-3 0 0,2 0 0 0,0 3 0 16,-2 5 0-16,0-10 0 0,0 6 0 0,0 5 0 15,0-3 0-15,0 12 0 16,0 11 0-16,0-15 0 0,0-11 0 16,0 3 0-16,0 0 0 15,0 8 0-15,17-11 0 0,-17 1 0 0,0 2 0 16,0-1 0-16,0 0 0 0,8 5 0 16,-8-5 0-16,0-1 0 0,5 1 0 15,-5-2 0-15,6 5 0 0,-5-6 0 0,-1 2 0 16,4-2 0-16,-4 3 0 0,2-1 0 15,1 5 0-15,-3-3 0 0,2-1 0 16,-2-1 0-16,0 2 0 16,2 1 0-16,-2-4 0 0,0 2 0 15,0-2 0-15,0 1 0 0,0-1 0 16,0 8 0-16,0-8 0 0,0 3 0 16,0-1 0-16,0-1 0 0,0 5 0 15,0-6 0-15,0-2 0 0,0 1 0 0,0-3 0 16,0-1 0-16,0 0 0 0,0 0 0 15,0 0 0-15,0 0 0 0,0-17-36 16,0 17-532-16,0-16-110 0,0 16-237 16,0 0-306-16,0-14-396 0,0 14 246 15</inkml:trace>
  <inkml:trace contextRef="#ctx0" brushRef="#br1" timeOffset="154566.9257">15060 3529 516 0,'0'0'-7'0,"-13"0"9"0,13 0 8 16,-11 0 63-16,11 0 11 0,-9 0 56 16,9 0 58-16,0 0 68 0,0 0 257 15,0 0-287-15,0 0-30 0,-2 0 29 0,2 0 27 16,0 0 38-16,0 0 387 0,0 0-346 16,0 0-34-16,0 17-72 0,17-17 10 15,-17 0-49-15,13 13 136 0,-13-13-167 16,10 0 1-16,-10 0 8 0,18 0 25 15,-1 0 167-15,-6 0-187 0,0 0-20 16,1 0-18-16,0 0-6 0,0 0 1 16,13 0 84-16,-11 0-118 0,-2 0-14 15,3 0 13-15,1-11 8 0,21 11 114 16,-17 0-148-16,4 0-26 0,1-7-33 16,1 7-15-16,2-6-1 0,24 0 0 0,-25 1 0 15,-4 1 0-15,-3 0 0 16,2 0-3-16,14-3 3 0,-22 4 0 15,3 3 3-15,-5 0-3 0,-1-2-1 0,1 2-3 16,10 0 4-16,-12 0 1 0,1 0 3 16,-3 0-4-16,5 0-4 15,10 0 3-15,-10 0 1 0,1 0 3 0,1 0-13 16,-1 0-1-16,4 0-4 0,13 0-14 16,-16 0 19-16,0 0 5 0,0 0 5 15,-1 0-2-15,14 0 3 0,-16 0 2 16,2 0-2-16,1 0-3 0,0 0-11 0,-1 0 11 15,15 0-30-15,-16 0 9 16,1 0-17-16,-2 0 6 0,-1 0 8 16,12 0 5-16,-10 0 3 0,-3 0-1 0,0 0 4 15,1-12 3-15,-2 12 15 0,7 0 18 16,-9 0-22-16,0 0-2 0,0 0-19 16,3 0 23-16,5 0 1 0,-8 0 2 15,3 0-5-15,-3 0 2 0,-3 0-2 16,1 0-5-16,1 0 9 0,-5 0-3 15,0 0 2-15,-1 0-9 0,0 0-3 16,0 0 6-16,0 0-7 0,0 0-46 16,0 0-95-16,-22 0-136 0,22 0-239 15,-20 0-1088-15,-2 0 460 0,10 0-178 16,12 0 141-16,-19 0 295 0</inkml:trace>
  <inkml:trace contextRef="#ctx0" brushRef="#br1" timeOffset="155993.5672">12962 3596 1308 0,'0'0'110'0,"11"0"340"16,-11 0-139-16,0 0-48 16,0 0-28-16,0 0 15 0,0 0 32 0,0 0 404 15,0 0-314-15,0 0-54 0,0 0-34 16,0 17-10-16,0-17 8 0,0 0 364 16,0 0-350-16,0 12-35 0,16-12-62 15,-16 0-1-15,17 5 140 0,-17-5-185 16,14 0-13-16,-5 0-33 15,3 4-16-15,-3-4-11 0,14 3 1 0,-10-3-46 0,5 1-9 16,-3-1 11-16,3 3 0 0,16-3 2 16,-13 0-44-16,-2 0 5 15,4 0 1-15,-2 0-2 0,2 0 7 0,23-17-6 32,-21 17 1-32,0 0-3 15,-1 0 2-15,1-12-9 0,24 12 5 0,-31 0 4 0,6 0 9 0,-3 0-8 0,0-7-12 16,-2 7 11-16,22 0 0 0,-21 0 12 15,3 0-20-15,-3 0 5 0,2 0 2 16,17 0 9-16,-22 0-7 0,2 0-8 16,-2 0 3-16,3 0-6 0,-3 0-12 15,14 0-5-15,-18 0 16 0,3-17 15 0,-7 17-5 16,0 0-3-16,5 0-4 0,-8 0 5 16,-3 0-2-16,-1 0 12 0,2 0-10 15,-2 0 3-15,7 0 0 0,-3 0 0 16,0 0-1-16,3 0-20 0,2 0 1 15,9 0-40-15,-6 0 37 0,-1 0 9 16,3 0 6-16,0 0 3 0,-3 0 16 0,14 0-4 16,-13 0-3-16,-3 0-9 0,-2 0 2 15,0 0 2-15,2 0 3 0,-5 0 6 16,-1 0-6-16,0 0 4 0,1 0-9 16,-1 0 0-16,5 0 2 0,-6 0 1 15,0 0-4-15,-2 0 5 0,0 0-4 16,3 0 2-16,-5 0-6 15,0 0 0-15,2 0 2 0,-2 0 7 0,2 0 1 16,3 0 36-16,-3 0-39 0,3 0-7 16,0 0 0-16,1 0-5 0,7 0 21 15,-3 0-10-15,-4 0-3 0,5 0 2 16,-4 0-1-16,2 0 1 0,0-13 13 16,-3 13-18-16,-4 0 9 0,1 0-21 0,2 0 25 15,0 0 17-15,-1 0 4 0,-2 0-23 16,3 0-3-16,-3 0 11 0,2 0-17 15,3 0 24-15,-5 0-14 0,-1 0 4 16,3 0-2-16,-4 0-10 0,5 0 2 16,-2 0 4-16,0 0-1 0,-1 0 10 15,0 0-16-15,1 0-5 16,0 0-33-16,-3 0-23 0,0 0-55 0,0 0-89 16,0 0-129-16,-23 0-807 0,23 0 288 15,-18 0-221-15,18 0-201 0,-14 0-2 16,14-17 349-16</inkml:trace>
  <inkml:trace contextRef="#ctx0" brushRef="#br1" timeOffset="156911.3553">11978 3632 673 0,'0'0'36'15,"0"-2"101"-15,0 0 80 0,0 0 65 16,0 0 254-16,0-1-347 0,0 2-36 16,0-3 228-16,0 4-252 15,0-2-2-15,0 2 17 0,0 0 179 16,0 0-139-16,0 0-2 0,0 0 8 0,0 0 7 15,0 0 1-15,0 0 185 0,0 0-232 16,0 0-26-16,0 0-14 0,0 0-19 16,0 0 7-16,0 0 95 0,0 0-90 15,0 0 8-15,0 0-27 0,0 0-21 16,22 0 1-16,-6 0-38 16,3 0-9-16,2 0 23 0,2 0 5 0,4 0-1 15,20-9 21-15,-22 9-57 0,-3 0-8 16,-1 0-4-16,-4 0 1 0,4-6 9 15,-15 6-12-15,-4 0 10 0,-2 0-10 16,0 0-6-16,0 0 20 0,-29 0-5 0,29 0 15 16,-29 0-16-16,10 0-7 0,0 14 0 15,-21-14-14-15,17 0 7 16,1 0 5-16,-1 0-1 0,1 0 6 0,-1 8 4 16,-26 1-6-16,24-2-2 46,5-3 5-46,0 1 4 0,6-1-2 0,-8 5 2 0,16-7 3 0,3 0-9 16,0 1 3-16,3-2-19 0,0-1-53 0,0 0-425 0,0 0-91 0,27 0-276 0,-27 0-187 0,27-17-185 16,0 17-282-16</inkml:trace>
  <inkml:trace contextRef="#ctx0" brushRef="#br1" timeOffset="158268.2324">14679 1301 2426 0,'-8'0'91'0,"3"0"109"0,2 5 163 16,-2-2 225-16,1-3 540 15,0 0-572-15,2 0-63 0,2 0 32 16,-3 0 49-16,3 0-69 0,0 0 98 0,0 0-481 16,23 0-105-16,-23 0-17 15,31 0 0-15,23-20 0 0,-18 20 0 0,12 0 0 16,8-20 0-16,11 20 0 0,9-14 0 15,90-6 0-15,-76 12 0 0,2-1 0 16,-5 1 0-16,-6 0 0 0,57-5 0 16,-85 9 0-16,-9 0 0 0,-10 0 0 15,-9 4 0-15,-8 0 0 16,-8 0 0-16,-9 0 0 0,0 0 0 0,-27 0 0 16,7 19 0-16,-23-4 0 0,20-15 0 15,0 12 0-15,6-12-35 0,2 0-222 16,15 11-278-16,-10-11-1424 0,10 0 684 31,29 0-164-31,-7-24 234 0,0 24 308 0</inkml:trace>
  <inkml:trace contextRef="#ctx0" brushRef="#br1" timeOffset="158758.9988">16097 1008 2460 0,'19'-5'366'15,"-19"5"80"-15,0-5 187 0,0 5-48 16,0 0 81-16,14 0-29 0,-3 0 533 15,-11 0-633-15,16 0-187 0,-6 0-128 16,0 0-103-16,13 15-119 0,-10-1 0 16,0-14 0-16,2 23 0 0,-1-10 0 0,3 6 0 15,14 28 0-15,-14-23 0 16,-1 0 0-16,0 4 0 0,1-5 0 0,29 33 0 16,-33-46 0-1,13 4 0-15,-15-12 0 0,-1-2 0 16,0 0 0-16,2 0 0 0,7-25 0 15,-9-8 0-15,-2 12 0 0,-1-4 0 0,0-4 0 16,-2-2 0-16,0-35 0 0,-3 30 0 16,-1 5 0-16,-1-1 0 0,0 6 0 15,0-15 0-15,0 29 0 0,0 2 0 0,0 8 0 16,0 2 0-16,0 0 0 0,0 21 0 16,0-21 0-16,0 22 0 15,16-22-17-15,-16 26-207 0,17-1-916 16,-17-13 249-16,13-1-223 0,-13 1-93 0,17-1-69 15,-6-11 136-15</inkml:trace>
  <inkml:trace contextRef="#ctx0" brushRef="#br1" timeOffset="159073.9799">16868 1109 3066 0,'0'0'111'16,"0"0"114"-16,-19 6 116 0,19-2 489 15,-18-2-527-15,18 1-59 0,-12 0-79 16,12 4-16-16,-8 4 46 0,8-3-90 16,0-1-33-16,0 3 38 0,20-3-53 15,-20 4-18-15,25 4 3 0,2-8-60 16,-12 0 14-16,0-4-3 0,0 0-2 16,18-3 65-16,-17 0-54 0,-1 0 8 15,-3 0-30-15,3-24 8 0,-5 24 7 0,2-19-15 16,-10-5-3-16,-2 11-16 0,0-1 3 15,0 2-33-15,-28-10-20 16,-2 12 47-16,8 3 8 0,-2 7-14 16,0 0 5-16,1 0-10 0,-15 27-137 15,19-9 3-15,4 3-283 0,3 1-275 0,12 1-380 16,0 20-966-16</inkml:trace>
  <inkml:trace contextRef="#ctx0" brushRef="#br1" timeOffset="178447.3283">11809 3632 455 0,'0'0'-3'0,"0"0"13"16,0 0 5-16,0 0 20 0,0 0 15 0,0 0-19 15,0-14 41-15,0 14-68 0,0 0 42 16,0 0 8-16,0 0-16 0,0-9 63 16,0 2 248-16,0 7-114 15,0 0-128-15,11 0 30 0,-11 0 1 16,0 0 4-16,0 0 6 0,0 0 81 0,0 0-143 16,0 0-16-16,0 0-23 15,0 0-5-15,0 14 41 0,0-14-28 16,0 0 19-16,0 0 6 0,0 0 18 0,0 0 12 15,0 0 110-15,0 0-135 16,0 0-24-16,0 0-18 0,0 0 21 0,0 0-6 16,0 0 91-16,0 14-56 0,0-14 7 15,0 0 10-15,0 0-6 0,0 14 28 16,0-6-85-16,0-8-30 0,0 9-1 16,0-3 20-16,0-1-36 0,0 7-11 15,0 7-22 1,0-5 42-16,14-8-11 0,-14 1 9 15,0-2-12-15,7 5-21 0,-7-6-20 16,8-3-24-16,-7-1-17 0,2 0-7 0,-3 0 6 16,8 0-72-16,-6 0 90 15,2-18 6-15,-1 18 12 0,-1 0 11 0,-2-19 19 16,2 6 4-16,-2 13 19 16,0-11 6-16,0 11-5 0,0-10-2 0,-18 10-9 15,18-5 7-15,-14 5 27 16,4 0 1-16,10 0-1 15,-16 18 7-15,16-18 41 0,-13 0-9 0,6 21 77 16,7-7-104-16,-6-14-9 0,6 14-17 47,0-14-22-31,0 11 16-16,0-4-5 0,0-7 4 15,17 4-10-15,-17-4 10 0,0 4-8 0,18-3-12 0,-18-1-12 0,0 3-4 0,11-3-31 0,-11 0-23 0,6 0-22 0,2 0-138 0,-8 0 143 16,6 0 13-16,-3-19 21 0,-3 19 10 0,2-13-3 15,-2 13 52-15,0 0 0 0,0-11 15 16,0 11-1-16,0-10-10 0,0 0 35 16,-24 3-33-16,24 2 12 0,-17 1-13 15,17-1 37-15,-18 0 33 0,3-1 123 16,15 6-85-16,-11 0 1 0,11 0-1 0,-5 0 23 16,5 0 93-16,0 17-124 15,0-17-20-15,0 0-11 0,0 20 1 0,0-20-24 16,0 14-12-16,0-14-36 0,17 11 4 15,-17-11 6-15,0 0-23 0,17 0 6 16,-17 0-8-16,0 0 0 0,13 0-70 16,-13 0-54-16,0-17-66 0,0 17-360 15,0-20 251-15,0 20-28 0,0-13-108 0,-18 13-112 16,18-8-534-16,0 8 779 16</inkml:trace>
  <inkml:trace contextRef="#ctx0" brushRef="#br1" timeOffset="216128.7999">13157 12539 672 0,'0'-6'88'16,"0"0"55"-16,0 1 97 0,0 1 45 16,0 2 252-16,0 2-354 0,0 0-18 15,0-3-12-15,0 3 20 0,0 0 28 16,0 0 192-16,0 0-193 0,0 0 9 16,0 0 7-16,0 0 17 0,0 0-2 15,0 0 169-15,0 0-236 0,-11 0-41 16,11 0-10-16,0 0 1 0,0 0 134 15,0 0-135-15,-9 0 9 0,9 0-27 16,0 0-1-16,-4 0 5 0,-3 0 36 16,5 0-76-16,1 14-32 0,-1-14 0 0,2 12-7 15,0 3-1-15,0-7-27 0,0-1 0 16,0 3 3-16,0-4-23 0,25 2-16 16,-25 3-129-16,21-10 40 0,-21-1-23 15,15 0 12-15,-3 0 9 0,7-24-51 16,-9 24 119-16,-1-19 15 0,-1 19 9 15,-1-18 26-15,0 18 1 0,-2-18 11 16,-5 8 10-16,0 10 10 0,0-11-15 16,0 11 5-16,-21-13 10 0,21 10-15 15,0-2 11-15,-24 3-11 0,24 2 1 16,-16-3 26-16,-4 3 5 0,11 0-32 16,9 0-5-16,-14 0 6 0,14 0 4 15,-15 20 17-15,12-3-16 0,1-17 7 16,0 19-12-16,2-19-5 0,0 21-1 0,0-1-25 15,0-20 36-15,20 13-11 16,-20-8 5-16,18-5-6 0,3 6 6 16,-21-6-2-16,21 0 1 0,-21 0-12 0,19 0-10 15,-19-24-10-15,13 4-6 0,-6 20-1 16,-7-23 6-16,0 23 0 16,0-20 24-16,0 3 38 0,-22 17-17 0,22-12-28 15,0 5 12-15,-17 2 5 0,17 0 6 0,-13 0 34 16,13 1-13-16,0 3 1 15,0 1-7-15,-8 0 23 0,8 0-28 16,0 0-11-16,0 0-18 0,-4 16 9 16,4-16 9-16,0 17-14 47,0 3-23-32,0-20 22-15,0 23 10 0,0-13 6 0,0-1 26 0,0 1-15 0,23-3 4 0,-2 3-21 0,-21-10 21 0,27 0-26 0,-14 0 25 0,12 0-62 0,-14 0 36 0,1-20-14 16,-4 20 14-16,-1-14 41 0,-3 2-47 0,-4 12 17 15,0-17-20-15,0 7 35 16,0 1-21-16,-29 1-10 0,3-9-29 16,7 7 30-16,3 3 10 0,1 2 10 15,-3-2-10-15,-9 3 0 0,16 4-5 16,2 0 20-16,9 0 17 31,-9 0 1-31,9 28-10 0,0 1 4 0,0-12-19 0,0 0-1 0,26 0-7 0,-26 2-56 0,21-4-160 16,2 8-995-16,-23-15 186 0,19-8-78 15,-19 5 310-15</inkml:trace>
  <inkml:trace contextRef="#ctx0" brushRef="#br1" timeOffset="258057.1158">13155 12433 678 0,'0'0'76'0,"0"0"41"16,0-17 54-16,0 17 7 0,0 0 152 15,0 0-184-15,0 0 16 0,0 0-4 16,0 0 18-16,0 0-18 0,0 0 86 0,0 0-147 15,0 0 4-15,12 14 0 0,-12-14 18 16,0 0 3-16,0 0 136 0,0 0-118 16,0 9 27-16,6-9 10 0,-6 0 22 15,5 4 168-15,-5-4-202 0,2 5-31 16,-2-5-26-16,2 0 0 0,0 0-50 16,0 2 22-16,0-2-91 0,-1 1 28 15,-1-1 4-15,3 2-10 0,-3 0 17 16,0 0-10-16,0-2 10 0,0 1 12 15,0-1 8-15,0 0 31 0,0 0 89 16,0 0-77-16,0 0-1 0,0 0 10 16,0 0 8-16,0-15 10 0,0 15 103 0,0 0-131 15,0-17-23-15,0 17-21 16,0-10-4-16,0 2 16 0,0 8-39 16,0-8-4-16,0-1-4 0,0 3-2 0,0-11 14 15,0 10-9-15,0 0 2 0,0 0-1 16,0-1 1-16,0 2 12 15,0-7 41-15,0 6-10 0,0-1-21 0,0 2 5 16,0-2-5-16,0-5 9 0,0 6-31 16,-14 1 4-16,14 0-5 0,0 1 4 15,0-2 6-15,0-7 39 0,0 6-27 16,0 1 5-16,0-1 1 0,0 1 8 16,0-9 29-16,0 10-52 0,16-3-17 15,-16 4 5-15,0-2-14 0,0 2-2 0,0-7-4 16,0 5-1-16,0 1 2 0,0-1-2 15,0 0 0-15,0-9 3 0,0 8 1 16,0-1 6-16,0-1 8 0,0 0 4 16,0 0 16-16,0-9 58 15,0 7-41-15,0 4-7 0,0-1 10 16,0 3-8-16,0-5 39 0,0 6-65 16,0-2-14-16,0 7 3 0,0-5-10 0,0-2-3 15,0-2-16-15,0 1 14 0,0 1 4 0,0 0 8 16,0 0 7-16,0-8 0 15,0 9-13-15,0-2-11 0,0 0 14 16,0 1-6-16,0-15 45 0,0 17-10 16,0-3-21-16,0-1 24 0,0 4-37 15,0 1 21-15,0 1-16 0,0-4-4 16,0-1-1-16,0 3-1 0,9-3 4 16,-9 3-9-16,0-3 4 0,0 1 2 15,0-11 0-15,0 9 4 0,0 0 4 16,0-1 2-16,0 0-2 0,0-7 1 15,0 9-11-15,0 1 7 0,0 0-4 16,0 2-4-16,0-1 9 0,0-6-9 16,0 6 4-16,0-1-2 0,0-1 12 15,0-1-2-15,0-7-5 0,0 6-24 0,0-1 19 16,0 2 6-16,0 0-5 16,0-1 12-16,11-7-5 0,-11 9-2 15,0 3-2-15,0-1 2 0,0 0-4 0,9-3 1 16,-4 4-3-16,-5-2 5 0,4 2-5 15,-4 1 7-15,2-2 1 0,2-6-6 16,-1 5 2-16,-1-1 1 0,0-1-4 16,0 1 13-16,8-10-11 0,-8 9 1 15,0-2 8-15,0 3-8 0,0 0 0 0,5-8-11 16,-5 11 8-16,0 1 7 16,0-3 1-16,-1 2 0 0,2 0-4 0,-1-9-6 15,0 7 4-15,-2-1-4 16,4 0 2-16,-2-1-1 0,3-10-4 0,-3 9 4 15,0-2-3-15,2 1 9 0,-1 1-17 16,2-3 19 0,2-8 8-16,-3 9 14 0,0 1-26 15,1 1-4-15,-1 1-8 0,1 0 4 0,2-6 12 0,-3 11 9 16,5-9-25-16,-7 10-4 16,2 2 19-16,-1-1-3 0,2-1 7 15,1-5 5-15,-3 5-7 0,1-2-12 16,-2 1 0-16,3-4 6 0,4-5-4 15,-4 5 8-15,1 1-4 0,0-1 4 16,-1-1-9-16,2-1 1 0,4-5-5 16,-2 6 3-16,-3 1 0 0,-2-1-8 0,0 1 3 15,7-6-22-15,-5 7 26 0,-1 0 1 16,-3 1 9-16,5 2 19 0,-4 1-29 16,10-9 3-16,-7 9-14 0,2-3 24 15,-2 4-11-15,1-1 6 0,3-5-4 16,-4 6 8-16,-4 0-2 0,2 2-2 15,1-3 0-15,-1 3-3 0,8-6 4 0,-5 2 2 16,1 0-9-16,-1-1 9 16,2 0-14-16,7-5 11 0,-10 8-9 0,4 1 6 15,-4-1-10-15,1 2 24 0,2 0-17 16,4 0 22-16,-8 0-27 0,2 0 10 16,-1 0-1-16,2 0 9 0,5 16 6 15,-9-16-9-15,2 0-5 0,2 0 0 16,-1 0-4-16,-1 0 4 0,12 0 8 15,-11 0 0-15,4 0-8 0,0 0 2 16,-4 0-1-16,8 0 12 0,-7 0-8 16,-2 0-6-16,1 21 2 0,-3-21-1 15,3 14-15-15,3 3 24 0,-6-17 1 16,0 15 8-16,0-6-10 0,-1-9 11 0,5 17 6 16,-4-11-8-16,0-2-4 0,0 1 6 15,0 0 5-15,1-1 3 0,3 8 36 16,-2-6-38-16,-2 1-9 0,1 0-3 15,-1 0-5-15,4 11-2 0,0-9-9 16,-5 1 4-16,-1 1 0 0,4-2 0 16,-4 0 4-16,5 8-4 0,-1-10 0 15,-3 3 0-15,2-3 0 16,-1 0 0-16,5 8 0 0,-7-3 0 0,2-2 0 16,6 22 0 30,-8-21 0-46,2 2 0 16,-3 0 0-16,5 7 0 0,-4-10 0 16,2 0 0-1,-1-1 0-15,2 1 0 0,0-2 0 0,3 8 0 0,-3-8 0 0,-3 0 0 0,4 0 0 0,-1-2 0 0,2 12 0 0,-5-8 0 0,2-2 0 0,-1 1 0 16,1-1 0-16,0 0 0 0,4 6 0 0,-4-7 0 0,-2 0 0 16,1 0 0-16,1 0 0 0,1 12 0 15,-2-9 0-15,-2-1 0 0,3 2 0 16,-1-2 0-16,1 1 0 0,1 11 0 15,-1-11 0-15,-1-1 0 0,-1 0 0 0,0 3 0 16,4 5 0-16,-3-8 0 0,-2 1 0 16,1 0 0-16,2 1 0 0,0-1 0 15,3 10 0-15,-3-10 0 16,-1-1 0-16,2-1 0 0,-1 0 0 0,0 9 0 16,-1-11 0-16,1 0 0 15,-2 3 0-15,0-1 0 0,0 2 0 0,1 8 0 16,-1-10 0-16,0 3 0 0,-2-4 0 15,3 3 0-15,1 10 0 0,-3-9 0 16,-1 1 0-16,0-3 0 0,1 1 0 16,0 0 0-16,3 5 0 0,-2-5 0 15,-2-6 0-15,5 4 0 0,-1 0 0 0,-2 6 0 16,4-9 0-16,-4 2 0 0,-1 0 0 16,0 3 0-16,1-3 0 0,2 9 0 15,-2-9 0-15,0 1 0 0,-1 2 0 16,3-1 0-16,1 8 0 0,-2-12 0 15,-3 5 0-15,4-3 0 0,0 1 0 16,-4 0 0-16,0 8 0 0,0-7 0 16,0-3 0-16,0 1 0 0,0-2 0 15,19 9 0-15,-19-12 0 0,0 4 0 16,0 0 0-16,0-2 0 0,0 2 0 0,13 5 0 16,-13-6 0-16,0 1 0 15,0-1 0-15,0 1 0 0,6 2 0 16,-6-6 0-16,3 2 0 0,-1 0 0 15,-2-1 0-15,2 0 0 0,-2 5 0 0,2-5 0 16,-2 2 0-16,0-2 0 0,0 0 0 16,0 2 0-16,0-4 0 0,0 3 0 15,0-2 0-15,0 1 0 0,0 0 0 16,0 2 0-16,0-3 0 0,0 0 0 0,0 0 0 16,0-1 0-16,0 1 0 15,0 1 0-15,0 0 0 0,0-1 0 0,0 0 0 16,0 0 0-16,18 1 0 0,-18 0 0 15,0-1 0-15,0-2 0 0,0 3 0 16,0-1 0-16,0 1 0 0,0-2 0 16,0-1 0-16,0 0 0 15,0 1 0-15,0 2 0 0,0 0 0 0,0 0 0 16,0 0 0-16,16 2 0 0,-16 6 0 16,0-5 0-16,0 0 0 15,0-1 0-15,0 0 0 0,13-3 0 0,-13 6 0 16,0-6 0-16,0-2 0 0,5 0 0 15,-5 0 0-15,0 2 0 0,0-2 0 16,0 0 0-16,0 0-145 16,0 0-157-16,0 0-232 0,-21 0-1044 0,21 0 538 15,0 0-81-15,-13 15-124 0,13-15 156 0</inkml:trace>
  <inkml:trace contextRef="#ctx0" brushRef="#br1" timeOffset="260329.8427">15370 12223 423 0,'0'12'-6'0,"0"0"10"0,0-12 4 16,0 9 12-16,0-9 24 0,0 8 72 15,0-5 363-15,0-3-148 0,0 0 16 16,0 0-32-16,0 0-34 0,0 0-18 16,0 0 225-16,0 0-222 0,16 0-10 15,-16 0-19-15,0 0-12 0,0 0-53 0,10 0 57 16,-10 0-156-16,0 0 13 16,0 0 9-16,0 0 22 0,0 0 120 15,0 0-122-15,0 0 25 0,0 0 22 0,0 0 46 16,0 0 2-16,0-15 173 0,0 15-242 15,0-19-22-15,-12 19-24 0,12-17-12 16,-13 2 50-16,13 5-93 0,0 1 3 16,-7-1 1-16,7-2-8 0,-5 1 2 15,1-12 4-15,4 9-28 0,-6 2-2 16,5-1 0-16,-3-1 5 0,0-11 17 16,-1 14-17-16,5-1 8 0,-2-1 7 0,-2-23 109 15,4 22-92-15,0 2-3 16,0-9 31-16,0 10-52 15,0-1-14-15,0-1-8 0,0 3 5 16,0-4-6-16,0-15 6 0,0 14 2 16,0 0 9-16,0 2 11 0,0-4 7 15,0-15 41-15,0 18-40 0,0 2 18 0,17-2-14 16,-17-1-1-16,0 1-21 0,12-10 5 16,-12 12-12-16,0 2 10 0,0-5-16 15,0 5-2-15,0-11 2 0,0 10-10 16,0 0 1-16,0 1-3 0,0-2 0 15,0 0-14-15,0-9 20 0,0 11 1 16,0-3 11-16,0 0 9 0,0 2-3 16,0-13 27-16,0 11-46 0,0-2 0 0,15 4 0 15,-15-1 0-15,0 0 0 0,16-9 0 16,-16 9 0-16,11 1 0 16,-11 2 0-16,7 1 0 0,-7-9 0 0,0 8 0 15,0 2 0-15,0 0 0 31,0-2 0-31,0 0 0 16,0-9 0-16,0 8 0 0,0-1 0 0,0 0 0 16,0-2 0-16,0-10 0 0,0 11 0 0,0 1 0 15,16 0 0-15,-16 0 0 0,0 1 0 0,16-13 0 0,-3 13 0 0,-13 2 0 16,9-3 0-16,-9-2 0 0,9-6 0 0,-3 11 0 16,-3-1 0-16,-1 2 0 0,3 0 0 15,-2-2 0-15,3-5 0 0,-3 5 0 16,2 2 0-16,0 0 0 0,2-2 0 15,6-7 0-15,-8 8 0 0,15-12 0 16,-14 15 0-16,-1 2 0 16,-1-1 0-16,1-1 0 15,0 2 0-15,6-8 0 0,-6 5 0 0,1 2 0 16,-2 0 0-16,3-2 0 0,5-3 0 16,-8 3 0-16,0 4 0 0,1 0 0 15,0-2 0-15,1 1 0 0,5 2 0 16,-6-1 0-16,0 2 0 0,1 0 0 15,-2 0 0-15,8 0 0 0,-8 0 0 0,15 14 0 16,-13-14 0-16,1 0 0 16,0 0 0-16,1 13 0 0,8-13 0 15,-9 0 0-15,2 7 0 0,-2-7 0 16,0 0 0-16,1 3 0 0,5-3 0 16,-7 0 0-16,-1 0 0 0,1 0 0 15,-1 0 0-15,9 0 0 0,-9 16 0 16,-1-16 0-16,2 0 0 0,2 15 0 15,-3-15 0-15,10 11 0 0,-8 5 0 16,0-10 0-16,0 1 0 0,0-1 0 16,8 6 0-16,-10-5 0 0,1-1 0 15,0 1 0-15,1 0 0 0,0-1 0 0,3 12 0 16,-5-9 0-16,0-2 0 0,1 3 0 16,-2 0 0-16,5 10 0 15,-4-11 0-15,-3-1 0 0,3 1 0 0,4 0 0 16,-2-2 0-16,11 6 0 0,-10-5 0 15,2-1 0-15,-2 3 0 0,1-1 0 16,5 18 0-16,-6-12 0 0,-2 0 0 16,2 1 0-16,-2 0 0 0,1-2 0 0,6 15 0 15,-8-16 0-15,-1 1 0 0,-1-2 0 16,-1-2 0-16,2 12 0 0,-2-14 0 16,0 1 0-16,0 0 0 15,0 0 0-15,1-1 0 0,3 12 0 0,0-13 0 16,-3 3 0-16,3 2 0 0,1-1 0 15,7 15 0-15,-9-12 0 0,2-2 0 16,-2 4 0-16,-1-3 0 0,5 11 0 16,-6-2 0-16,2-2 0 15,-3-11 0-15,1 0 0 0,-3 0 0 16,3 0 0-16,-2-2 0 16,3 7 0-16,-2-7 0 0,1 0 0 15,1 1 0-15,-2 0 0 0,3 8 0 0,-2-6 0 0,0 1 0 16,-1 0 0-16,-2-1 0 0,1 1 0 15,2 10 0-15,-3-10 0 0,2-2 0 16,-1 0 0-16,0 0 0 0,3 5 0 16,-2-8 0-16,0 0 0 15,1-1 0-15,-1 2 0 0,1 0 0 0,2-1 0 16,-3-1 0-16,-1 0 0 0,1 1 0 16,-2-2 0-16,3 4 0 0,-3-1 0 15,1 4 0-15,-1-5 0 0,0 2 0 0,0-6 0 16,1 8 0-16,-1-3 0 0,0-6 0 15,0 3 0-15,0-3 0 0,0 6 0 16,0-5 0-16,0 1 0 0,0-1 0 16,0 0 0-16,0 3 0 0,0 2 0 15,0-1 0-15,13 0 0 0,-13-1 0 16,0-1 0-16,0 9 0 16,0-8 0-16,0-1 0 0,0 2 0 0,9-1 0 15,-9-1 0-15,4 1 0 0,-1 0 0 16,-1-3 0-16,-2 2 0 0,2-1 0 15,1 5 0-15,-3-8 0 0,2 0 0 16,-2 0 0-16,2 0 0 0,-1 0 0 16,2 0 0-16,-3 0 0 0,1 0-7 0,-1 0-181 15,0 0-188-15,0 0-1098 16,0 0 446-16,-18 0-208 0,18 0-68 0,0 0 59 16,-20 0 413-16</inkml:trace>
  <inkml:trace contextRef="#ctx0" brushRef="#br1" timeOffset="280621.9866">14409 12359 632 0,'0'0'53'0,"0"0"52"16,0 0 173-16,0 0-152 0,0 0-29 16,0 0-10-16,0 0 13 0,0 0 24 15,0 0-85-15,0 0-2 0,0 0 2 16,0 0 0-16,0 0-1 0,0 0 46 0,0-13-17 15,0 13 19-15,0 0 13 0,0 0 16 16,0 0-17-16,0 0 71 0,0 0-94 16,0 0 11-16,0 0-2 15,0 0 5-15,0 0 34 0,0 20-84 0,0-20-10 16,0 11-10-16,0-11-2 0,-16 12-4 16,16-12 21-16,0 8-3 0,0-8 22 15,0 0 33-15,0 5 35 0,0-5 20 16,0 0 161-16,0 0-152 0,0 0 5 15,0 0 4-15,0 0 32 0,0 0 133 16,0 0-193-16,0 0-57 0,0 0-25 31,0 0 4-31,0 0-42 0,-15 0 30 0,15 0-55 0,0 0 14 0,0 0-9 0,0 0 14 16,0 0 23 0,0 0 5-16,0 0 6 0,0 0 2 0,0 0 21 0,0 0-10 15,0 0 47-15,0 0-77 16,0 0 20-16,0 0-15 0,0 0 22 15,0 12 39-15,0-7-46 0,0-5-40 0,0 9-9 16,0-4 16-16,0-1-20 0,0 3 27 16,0-1 6-16,0-2 21 0,0-1 26 15,0 2 18-15,0 0 57 0,0-4-93 16,0 3-22 0,17-1-6-16,-17-1 1 0,0 3-2 0,0 0 39 0,0-2-44 15,0 3-5-15,0-3-4 0,0 2 5 0,0 2 11 16,0-2-22-16,0-3 4 0,0 4-8 15,0-2 17-15,0 1-10 0,0 1-8 16,17-3 1-16,-17 0 11 16,0 2 11-16,0 0-6 0,0 4 36 0,11-7-19 15,-11 4 18-15,0 0-7 0,0-1 0 16,6 2-11-16,2 1 3 31,-8-1-25-31,0 0 0 16,2-1-7-16,0 1 0 0,3 4 1 0,-5-6 1 15,1 0-4-15,0 0-7 0,1-2 0 0,-2 1 3 0,4 2 15 0,-4-4-4 0,5 0 3 0,-5 3 1 16,2-2 6-16,5 4 39 0,-5-5-14 16,0 1 3-1,2 2-17-15,-1-3 6 0,-1 0-21 0,4 3-1 0,-4 0-8 16,-1 0-3-16,-1-2-5 16,2 3 3-16,0 6 8 0,-2-6-2 0,3-2 2 15,-1 1-9-15,-2-1 5 0,0 2-3 16,2-1-10-16,0-2 11 0,-2 0-3 15,0 0 2-15,0-3 3 32,3 3 3-32,-3-1-5 0,2-2 2 0,0 4-3 0,-2 2-2 0,1-1 6 15,1 6-5-15,-2-6-5 0,2 1 9 0,-2 3-3 0,2-2-2 16,5 1 6-16,-3-3-6 0,-3 2-2 16,1-5-4-16,0 3 6 0,2-3 2 15,-2 4 3-15,-2-2 2 16,0 1-2-16,0-3-1 0,0 3-2 0,0 5-5 15,0-5 10-15,0-2-3 0,0 3-6 16,0-3 3-16,0 1-3 0,0 4 18 0,0-3-7 16,0-3 0-16,0 4 6 15,0 0-12-15,0 4 15 0,0-6-9 16,14-1 11-16,-14-1 13 0,0 3 7 0,0-2 5 16,0 2 24-16,0-5-48 15,0 2-7-15,0 0-4 0,0 0 2 16,0 3 7-16,0 1-10 0,0 3-12 15,0-5-3-15,0 1 11 16,0 0 0-16,0 0 1 0,0 5-1 0,0-7-6 16,0 1 2-16,0-3 3 0,18 3 1 15,-18-2 2-15,0 4-2 0,0-5 3 16,0 2 8-16,0 2 10 0,0-2-13 16,9 5-6-16,-9-6-21 0,0 2 15 15,0 1 1-15,0 0-3 0,0-3 8 16,9 5-3-16,-9-3 3 0,0-2-8 0,0 2 5 15,0-1-2-15,0 5-3 16,0-6 1-16,0 2 4 16,0 1 3-16,0-2-3 0,0 1 2 0,0 3 0 15,0-3 14-15,0-1-14 0,0 0 11 0,0 0-15 16,0-1-10-16,0 1-3 0,0-1 17 16,0-1-4-16,0 0 1 0,0 1 1 15,0 1-3-15,0-3 3 0,0 2 2 16,0-1 0-16,0-1 4 0,0 0 9 0,0 2-12 15,0-1-8-15,0-1 5 16,0 0-6-16,0 0 3 0,0 1 9 0,0-1-4 16,0 0 0-16,0 0-2 0,0 0-4 15,0 0 14-15,0 0-7 0,0 0 10 16,0 0-16-16,0 0 4 0,0 0-8 16,0 0 5-16,0 0-4 0,0 0 4 15,0 0-1-15,0 0-5 0,0 0 11 16,0 0-5-16,0 0 1 0,0 0-4 15,0 0 1-15,0 0-3 0,0 0-8 16,0 0 6-16,0 0 0 0,0 0 5 16,0 0-2-16,0 0-19 0,0 0 6 15,0 0 3-15,0 0-7 0,0 0 5 16,0 0-20-16,0 0-5 0,-12 0 17 0,12 0 5 16,0 0-32-16,0 0-28 15,0 0-232-15,0 0-21 0,0 0-157 16,0 0-275-16,0 0-271 0,0 0-275 15,0 12-910-15</inkml:trace>
  <inkml:trace contextRef="#ctx0" brushRef="#br1" timeOffset="311671.5973">14683 13268 568 0,'0'0'20'15,"0"0"36"-15,0 0 18 0,0 0-5 16,0 0-9-16,0 0-41 0,0 0-20 16,0 0-17-16,0 0 43 0,0 0 5 15,0 0 99-15,0 0-54 0,0 0 4 16,0-14 30-16,0 14 29 0,0 0 3 0,0 0 133 16,0 0-175-16,0-12-18 0,0 12-21 15,0 0-17-15,0 0-14 0,0-8-2 16,-20 6-11-16,20 2 1 15,0-3-1-15,0 0 4 0,0-1 23 16,-9 3-6-16,9-2 5 0,0 2-3 0,0-1 22 16,0 0 16-16,0-1 133 0,0 2-80 15,0 0 9-15,0 1 10 0,0 0 21 16,0-1-8-16,0 1 115 0,0 0-189 16,0 0-27-16,0 0-36 0,0 0 8 31,0 0 34-31,0 0-5 15,-18 0 0-15,18 0 19 0,0 0-25 0,0 0 3 0,-11-16 84 16,11 16-40-16,-7 0-23 0,7 0-2 0,-5-12-18 0,5 12-10 0,-4 0 64 16,0-7-66-16,3 7 4 0,0 0-10 15,-1 0 10-15,-3 0 47 0,2 0-53 16,-1 0 11-16,-1 0-10 0,1 0 10 16,3 0 14-16,-2 14 66 0,2-14-46 15,-1 0-12-15,2 0-2 0,0 0-2 16,0 0 68-16,0 0-83 0,0 0 20 15,0 0-20-15,0 0 6 0,0 0 5 16,0 0 9-16,0 0-48 0,0 0-5 16,0 0 15-16,0 0 2 0,0 0 56 15,0 0-54-15,0 0-7 0,0 0 8 16,0 0 8-16,0 0 11 0,21 0 54 0,-21 0-51 16,19 0 0-16,-19 0 13 0,14 0-5 15,0 0 26-15,-14 0-70 16,15 0 3-16,-8 0-14 0,1 0-13 15,0 0-6-15,5 12-8 0,-8-12 14 0,3 0-6 16,-2 0-1-16,2 0-6 0,6 0-3 16,-7 0 7-16,-2 0 1 15,0 0 1-15,7 0-2 0,-10 0-2 16,4 0 6-16,-1 0-5 0,-2 0 5 16,1 0 2-16,0 0 3 0,-1 0 7 15,-1 0 0-15,9 14 9 0,-6-14-17 16,-1 0 5-16,1 0 9 0,-1 0 7 15,6 0 55-15,-6 8-45 0,-1-8 1 0,-1 0-6 16,11 0 44-16,-11 0-66 16,0 0 1-16,5 0-15 0,3 0 12 15,-6 0-10-15,0-15 7 0,2 15-6 16,-1 0 0-16,11 0-1 16,-11 0 0-16,8 0 0 0,-8 0 0 0,-1 0 0 15,3 0 0-15,-3 0 0 16,8 0 0-16,-8 0 0 15,0 0 0-15,0 0 0 0,1 0 0 0,-2 0 0 16,8 0 0-16,-7 0 0 0,-1 0 0 16,3 0 0-16,-1 0 0 0,6 0 0 15,-7 0 0-15,1 0 0 0,0 0 0 0,-1 0 0 16,2 0 0-16,2-14 0 0,-3 14 0 16,0 0 0-16,-2 0 0 0,2 0 0 15,6 0 0-15,-7 0 0 0,1 0 0 16,3 0 0-16,0 0 0 0,0 0 0 15,8 0 0-15,-2 0 0 0,-3 0 0 0,0-15 0 16,0 15 0-16,8 0 0 16,-11 0 0-16,-3 0 0 0,-1 0 0 0,1 0 0 15,-3 0 0-15,4 0 0 0,-4 0 0 16,0 0 0-16,-1 0 0 16,4 0 0-16,-2 0 0 0,-2 0 0 15,3 0 0-15,-2 0 0 0,-1 0 0 16,2 0 0-16,-1 0 0 0,-2 0 0 15,9 0 0-15,-5 0 0 0,-2 0 0 16,3 0 0-16,1 0 0 0,4 0 0 16,-8 0 0-16,0 0 0 0,0 0 0 15,1 0 0 1,1 0 0-16,3 0 0 0,-3 0 0 0,3 0 0 0,-2 0 0 16,1 0 0-16,6 0 0 0,-8 0 0 15,0 0 0-15,1-14 0 0,-1 14 0 0,1 0 0 16,-5 0 0-16,2 0 0 0,2 0 0 15,-4 0 0-15,0 0 0 16,0 0 0-16,0 0 0 0,0 0 0 16,0 0 0-16,0 0 0 0,0 0 0 31,0 0 0-31,0 0 0 0,0 0 0 0,0 0 0 0,0 0 0 0,0 0 0 0,0 0 0 16,14 0 0-16,-14 0 0 0,0 0 0 15,0 14 0-15,0-14 0 16,0 0 0-16,0 0 0 0,0 0 0 0,0 0 0 15,0 0 0-15,0 0 0 0,0 0 0 16,0 0 0-16,0 0 0 16,0 0 0-16,17 0 0 0,-17 0 0 15,14 0 0-15,-14 0 0 0,0 0 0 0,0 0 0 16,9 0 0-16,-9 0 0 0,0 0 0 16,0 0 0-16,0 0 0 0,0 0 0 15,5 0 0-15,-5 0 0 0,0 0 0 16,0 0 0-16,0 0 0 0,0 0 0 15,0 0 0-15,0 0 0 0,0 0 0 16,0 0 0-16,0 0 0 0,0 0 0 16,0 0 0-16,0 0 0 0,0 0 0 0,-13 0 0 15,13 0 0-15,-9 0 0 0,9 0 0 16,-11 0 0-16,1 0 0 0,-1 0 0 16,-8 0 0-16,9 0 0 0,-5 0 0 15,2 0 0-15,-2 0 0 0,6 0 0 16,-15 0 0-16,9 0 0 0,2 0 0 0,1 0 0 15,0 0 0-15,-16 0 0 16,16-9 0-16,-4 9 0 0,4-5 0 16,0 5 0-16,0-4 0 15,-8 2 0-15,9 2 0 0,-1 0 0 0,0 0 0 16,2 0 0-16,-13 0 0 0,14 0 0 16,-1 20 0-16,-1-20 0 0,3 0 0 15,1 0 0-15,-6 11 0 0,8-11 0 0,3 0 0 16,1 0 0-16,-1 0 0 0,-2 0 0 15,3 0 0-15,-2 0 0 0,1 0 0 16,-2 0 0-16,-2 0 0 0,0 0 0 16,4 0 0-16,-3 0 0 0,1 0 0 15,-1 0 0-15,-5 13 0 0,4-13 0 16,0 0 0-16,-1 0 0 0,2 0 0 0,-8 0 0 16,10 0 0-16,-3 0 0 0,3 0 0 15,-1 0 0-15,1 0 0 16,-5 0 0-16,6 0 0 0,-5 0 0 0,5 0 0 15,0 0 0-15,-5 0 0 16,5 0 0-16,-3 0 0 0,1 0 0 0,1 18 0 16,-1-18 0-16,-5 0 0 0,3 0 0 15,0 0 0-15,0 0 0 0,2 0 0 16,-4 0 0-16,4 0 0 0,-1 0 0 16,1 0 0-16,1 0 0 0,0 0 0 15,-4 0 0-15,3 0 0 0,-1 0 0 16,-1 0 0-16,0 0 0 0,4 0 0 15,-9 0 0-15,5 0 0 16,-6 0 0-16,10 0 0 0,0 0 0 16,1 0 0-16,1 0 0 0,0 0 0 0,0 0 0 15,0 0 0-15,0 0 0 0,0 0 0 16,0 0 0-16,0 0 0 0,0 0 0 16,0 0 0-16,-16 0 0 0,16 0 0 15,-13 0 0-15,13 0 0 0,-9 0 0 16,9 0 0-16,-18 0 0 15,18 0 0-15,-6 0 0 0,3 0 0 16,1 0 0-16,0 0 0 0,-1 0 0 0,-2 0 0 16,-1 0 0-16,4 0 0 0,-1 0 0 15,0-13 0-15,-2 13 0 16,3 0 0-16,-8 0 0 0,6 0 0 0,-3 0 0 16,3 0 0-16,2 0 0 15,-5 0 0-15,7 0 0 0,-2 0 0 0,2 0 0 16,0 0 0-16,0 0 0 0,0 0 0 15,0 0 0-15,0 0 0 0,0 0 0 16,0 0-66-16,0 0-526 16,0 0-67-16,0 0-211 0,0 0-254 0,0 0-330 15,0 0 66-15</inkml:trace>
  <inkml:trace contextRef="#ctx0" brushRef="#br1" timeOffset="319567.8606">15400 12313 1466 0,'0'0'94'16,"0"0"308"-16,0-12-127 0,0 12-26 0,0 0-14 15,0 0 10-15,0 0-8 0,0 0 140 16,0 0-235-16,0 0-23 0,0 0-20 16,0 0-17-16,0 14 4 0,0-14 49 15,0 0-69-15,0 0-6 0,0 0 16 16,0 0 42-16,0 0 132 0,0 0-136 15,0 0-20-15,0 0-11 0,0 0 27 16,0 19-14-16,0-19 72 0,0 13-108 16,0-13-23-16,0 12 4 0,0-12-7 15,0 12-10-15,-14 2 43 0,14-9-42 16,0 2 30-16,0 2 0 0,0-1 16 0,0 11 40 16,0-9-79-16,0 2-15 15,0 1-12-15,0 3 23 0,0-1-30 16,0 16 8-16,0-18-6 0,0 3 4 15,0 0 6-15,0-1-7 0,0 12-9 0,0-15-1 16,0 1 6-16,0 2 6 0,0-4 4 16,0 8 6-16,0-9-11 0,-19 1 5 15,19-1 14-15,0 2 1 0,0-1-11 16,0 17 39-16,0-15-35 0,0 1 17 16,0-1-23-16,0-1-7 0,0 10-10 15,0-15 8-15,0 2 0 0,0 1 25 16,0-3-23-16,0 1-7 0,0 4-5 15,0-7 6-15,0-1 8 0,0 1 1 16,0 0 4-16,0 5 14 0,0-5-6 16,0 2 7-16,0-1 1 0,0 2-7 15,0-1 4-15,0 6 19 0,0-5-20 0,0-2-10 16,0 1-7-16,0-1-5 16,0 5 1-16,0-6-5 0,0-2 7 0,0 2-1 15,-18-1-1-15,18 0 8 0,0 0 3 16,0 1 6-16,-11-3 6 0,11 0 9 15,0 1 11-15,0 1 42 0,0 1-52 16,0-2-3-16,0 4-11 0,0 0 2 16,0 0-5-16,0 7-3 0,0-6-13 15,0-1 4-15,0-1-4 0,0 1 3 16,0 2 4-16,0-1-13 0,0-2 3 16,0-3 0-16,0 0 2 0,0 3 11 0,0 0-18 15,0-2 0-15,0-3 1 0,-12 2 10 16,12 2-6-16,0 1 9 0,0-3-2 15,-9 2 0-15,9-3-4 0,0 3 10 16,0-5-5-16,0 4 12 0,0-3-8 16,0-1 18-16,0 0 8 0,0 0 16 15,0 0 40-15,0 0-54 0,0 0-10 16,0 0-1-16,0 0 28 16,0 0-39-16,0 0 16 0,0 0-17 15,0 0 20-15,0 0-45 0,0 0 14 16,0 0-7-16,0 0 9 0,0 0 43 15,0 0-27-15,0 0-13 0,0 0-1 16,0 0-10-16,0 0 4 0,18-23-2 16,-18 4-4-16,18 19-1 0,-18-22-11 0,11 9 13 15,-11-12-14-15,12 13 16 0,-12-3-7 16,8 0 9-16,-8-1-1 0,5-1-2 16,0-19 11-16,-4 19-18 0,0-6 2 15,-1 0-2-15,0-3-2 0,0-25 8 0,0 28-3 16,0-5 8-16,0 3-2 15,0 0 9-15,0 3-11 0,0-19-8 0,-14 23-2 16,14-1-2-16,0 6-22 0,0 2-46 16,-14-4-326-1,14 9-10-15,-10 4-153 0,10-2-313 0,-5-1-248 16,1 1-213-16,4-11-754 0</inkml:trace>
  <inkml:trace contextRef="#ctx0" brushRef="#br1" timeOffset="321747.8893">16332 11960 747 0,'0'-3'218'15,"0"1"17"-15,0 2 77 16,0 0-10-16,0-1-31 0,0 1 139 0,0 0-226 16,0 0 7-16,0-2 49 0,0 2 49 15,0 0 26-15,0 0 280 0,0 0-343 16,0 0-46-16,0 0-22 0,10 0 6 15,-10 0 95-15,0 0-170 0,0 0 18 0,6 0 23 16,-6 0 34-16,4 0 8 16,3 17 115-16,-2-17-191 0,-1 20-11 15,0-20-13-15,2 14 13 0,2 5 87 16,-7-10-100-16,2 3-11 0,0 1 4 0,-1-1-4 16,-1 0-11-16,3 15 43 15,-4-12-59-15,2 1-10 0,1-2 16 0,0 1-8 16,2 16 60-16,-2-14-62 15,-1-2-26-15,2-1-6 0,0 1-24 0,0-2 0 16,8 13 0-16,-7-14 0 0,-1 0 0 16,1 1 0-16,1 0 0 0,2 15 0 15,-4-15 0-15,0 0 0 0,-1 2 0 16,1-1 0-16,-2 1 0 0,3 14 0 16,0-15 0-16,-5 1 0 0,3-1 0 15,-1-2 0-15,1 14 0 0,-2-14 0 16,0 1 0-16,2-1 0 0,-1 0 0 0,0 1 0 15,2 16 0-15,-2-17 0 0,0 0 0 16,0-1 0-16,0 0 0 0,4 5 0 16,-2-11 0-16,-1-1 0 0,-1 4 0 15,2-1 0-15,-2 3 0 0,3 7 0 16,-3-2 0-16,0-1 0 0,0 1 0 16,0-1 0-16,4 13 0 15,-4-15 0-15,0 0 0 0,3-2 0 0,-3 0 0 0,1-2 0 16,4 8 0-16,-4-7 0 15,0-5 0-15,-1 2 0 0,-1 1 0 16,2-1 0-16,-3-1 0 0,0-1 0 0,0 0 0 16,0 2 0-16,0 1 0 0,0 6 0 15,0-4 0-15,0-2 0 0,0 0 0 16,0 1 0-16,0 6 0 0,0-9 0 16,0 0 0-16,0-1 0 0,0 0 0 15,0-1 0-15,0 2 0 0,0-5 0 16,0 0 0-16,0 0 0 0,0 2 0 15,0-1 0-15,0-1 0 0,0 2 0 16,0 2 0-16,0 0 0 0,0 0 0 0,0 3 0 16,0-4 0-16,0-1 0 0,0 3 0 15,15-3 0-15,-15 2 0 0,0-2 0 16,12-2 0-16,-12 3 0 0,10-3 0 16,-10 0 0-16,20 0 0 0,-11 0 0 15,0 0 0-15,0 0 0 0,0 0 0 16,9-16 0-16,-9 16 0 15,-1 0 0-15,0 0 0 0,0 0 0 0,1 0 0 16,6 0 0-16,-6 0 0 0,1 0 0 16,-2 0 0-16,4 0 0 0,11 0 0 15,-10 0 0-15,2 0 0 0,1 0 0 16,-1 0 0-16,0-12 0 0,10 12 0 16,-16 0 0-16,4-13 0 0,-1 13 0 0,-1 0 0 15,12 0 0-15,-12 0 0 0,4 0 0 16,0 0 0-16,-3 0 0 0,-1 0 0 15,13 0 0-15,-14 0 0 0,0 0 0 16,2 0 0-16,0 0 0 0,15 0 0 16,-15-18 0-16,-1 18 0 0,2 0 0 15,0 0 0-15,-1 0 0 16,10 0 0-16,-13 0 0 0,2 0 0 0,-2 0 0 16,0 0 0-16,6 0 0 0,-8 0 0 15,1 0 0-15,-1 0 0 0,2 0 0 0,6 0 0 16,-6 0 0-16,0 0 0 15,0-15 0-15,0 15 0 0,3 0 0 0,6-17 0 16,-6 17 0-16,-3-11 0 16,2 11 0-16,0 0 0 0,6 0 0 0,-7 0 0 15,-3 0 0-15,-1 0 0 16,0 0 0-16,1 0 0 0,1 0 0 0,-3 0 0 16,-3 0 0-16,3 0 0 0,-2 0 0 15,9 0 0-15,-8 0 0 0,1 0 0 16,0 0 0-16,2 0 0 0,-2-11 0 15,1 11 0-15,-3 0 0 0,0 0 0 0,0 0 0 16,-1 0 0-16,0 0 0 0,-1 0 0 16,1 0 0-16,-2 0 0 15,2 0 0-15,-2 0 0 0,0 0 0 0,0 0 0 16,0 0 0-16,0 0 0 16,0 0 0-16,0 0 0 0,0 0 0 0,0 0 0 15,0 0 0-15,0-14 0 0,0 14 0 16,0-8 0-16,0-6 0 0,0 6 0 15,0-1 0-15,0-3 0 0,0-27 0 16,0 25 0-16,0-15 0 16,0 15 0-16,0-3 0 0,0 0 0 15,0 0 0-15,0 1 0 0,0-19 0 16,0 16 0-16,0-2 0 0,0 0 0 16,0 0 0-16,0-24 0 0,0 24 0 0,18-1 0 15,-18 1 0-15,11 4 0 0,-11 0 0 16,12-12 0-16,-12 14 0 0,0 3 0 15,5 0 0-15,-5 2 0 0,0-11 0 16,0 10 0-16,0 1 0 16,0-1 0-16,0 1 0 0,0 3 0 15,-17-10 0-15,17 9 0 0,0 3 0 0,0 0 0 0,0-1 0 16,0-6 0-16,-12 7 0 16,12 2 0-16,0-3 0 0,-7 2 0 15,7-1 0-15,-8-4 0 0,8 5 0 16,0-1 0-16,-2 0 0 0,0 3 0 0,2-5 0 15,0 5 0-15,-1 1 0 16,0 1 0-16,0 0 0 0,1 0 0 0,0 0 0 16,0 0 0-16,0 0 0 0,0 0 0 15,0 0 0-15,0 0 0 16,0 0 0-16,0 0 0 0,0 0 0 0,0 0 0 16,0 0 0-16,0 0-94 0,0 0-173 15,0 19-239-15,-20-19-290 0,20 17-348 16,-14 6-1678-16,14-11 1570 0,0 2 442 0</inkml:trace>
  <inkml:trace contextRef="#ctx0" brushRef="#br1" timeOffset="423487.6847">12801 13234 1558 0,'0'0'58'0,"0"0"60"0,0 15 69 15,-19-15 42-15,19 0 29 0,0 10 287 16,-13-1-240-16,13-9-1 0,-10 9-19 16,10-3 4-16,0-2-47 0,-6 6 67 0,-1-5-221 15,5 1-33-15,2 0-9 0,0 4-25 16,0 12 40-16,0-6-45 0,23-2 8 16,-23 2-14-16,20 0 1 15,-20 1 0-15,35 12 60 0,-23-18-93 0,1-2 37 16,3 0 9-16,-3-1-43 15,-1 1 75-15,8 7 7 0,-13-7 1 0,0 0 7 16,-5 3 3-16,-2 0 13 0,0 18 78 16,0-14-104-16,-29 2-24 0,29 1-23 0,-27-2-3 15,-9 19-10-15,20-24-16 16,-2 3-40-16,2-4-31 0,1-3-79 0,-19-2-1294 16,25-6 690-1,4 0-118-15,-1-18-745 0,6-10 1120 16</inkml:trace>
  <inkml:trace contextRef="#ctx0" brushRef="#br1" timeOffset="423794.3876">12701 13409 1906 0,'0'-5'68'15,"0"-2"52"-15,0 2 43 0,23-1 76 16,4-7 229-16,-7 8-273 0,5 2-81 16,1-3-78-16,2 2-109 0,3 3-156 15,29 1-931-15,-30 0 418 0,-3 0 137 16</inkml:trace>
  <inkml:trace contextRef="#ctx0" brushRef="#br1" timeOffset="540752.611">28233 2386 424 0,'0'0'14'0,"0"0"17"0,0 0 4 16,0 0 5-16,0 0 22 0,0 0-13 15,0 0 5-15,0 0 11 0,0 0-20 16,0 0-23-16,0 0-1 0,0 0-15 16,0 0 4-16,0 0 7 0,0 0 20 15,0 0 58-15,0 0-23 0,0 0 8 16,0 0 13-16,0 0 21 0,0 0-20 16,0 0 65-16,0 0-121 0,0 0 10 15,0 0-6-15,0 0-19 0,0 0 14 16,0 0 12-16,0 0-28 0,0 0-6 0,0 0 0 15,0 0-4-15,0 0 3 0,0 0-8 16,0 0-9-16,0 0 19 0,0 0 6 16,0 0 1-16,0 0 33 0,0 0-25 15,0 0 8-15,0 0 1 0,0 0-5 16,0 0-9-16,0 0-5 0,0 0-22 16,0 0-2-16,0 0 0 0,0 0 3 15,0 0 2-15,0 0-7 0,0 0-2 16,0 0 6-16,0 0 0 0,0 0 5 15,0 0-2-15,0 0-19 0,0 0-2 0,0 0-3 16,-18 0-9 0,18 0 10-16,0 0-38 15,0 0 30-15,0 0-4 0,0 0 10 0,0 0 4 0,0 0 8 16,0 0 10-16,0 0 2 0,0 0 4 0,0 0 4 16,0 0-8-16,0 0 8 0,0 0-9 15,0 0 4-15,0 0-4 0,0 0 0 16,0 0 4-16,0 0-3 0,0 0 14 15,0 0 1-15,0 0 17 0,0-13 9 16,0 13 22-16,0 0-42 0,0 0-16 16,0 0 2-16,0 0-7 0,0 0-7 15,0 0 15-15,0 0-7 0,0 0 4 16,0 0 1-16,0 0 1 0,0 0 6 0,0 0 50 16,0 0-22-16,0 0-2 15,0 0-11-15,0 0 4 0,0 0-2 0,0-13-8 16,0 13-3-16,0 0 2 15,0 0 0-15,0 0-12 0,0 0-3 0,0 0-3 16,0 0-1-16,0 0-3 0,0 0 11 16,0 0-12-16,0 0 1 0,0 0-1 15,0 0 10-15,0 0 6 0,0 0-3 16,0 0-6-16,0 0-9 0,0 0 2 0,0 0 3 16,0 0-2-16,0 0-1 15,0 0-40-15,0 0-29 0,0 0-75 0,0 0-107 16,0 0-140-16,0 0-87 0,0-17-421 15,0 17 660-15</inkml:trace>
  <inkml:trace contextRef="#ctx0" brushRef="#br1" timeOffset="541969.0354">28492 2410 690 0,'0'13'17'0,"0"-13"22"0,0 0 127 16,0 0-42-16,0 0 22 0,0 0 15 16,0 0 6-16,0 0-9 0,0 0 65 15,0 0-156-15,0 0-27 0,0 0-10 0,0 0 21 16,0 0 13-16,0 0 107 0,0 0-83 16,0 0-2-16,0 0-3 0,0 0-2 15,0 0 83 1,0 0-91-16,0 0 2 0,0 0-4 0,0 0 23 15,0 0 15-15,0 0 87 0,0 0-99 0,0 0 14 16,0 0-6-16,0 0 30 16,0 0-15-16,0 0 71 0,0 0-120 0,0 0-4 15,0 0-18-15,0 0-2 0,0 0 42 16,0 0-47-16,0 0 17 0,0 0-23 16,0 0 56-16,0 0-43 0,0 24 75 15,-11-8-80-15,11-16 29 0,0 22-18 16,-9-22-13-16,5 20 3 0,-3 1 2 15,4-11-11-15,0-2-16 0,1 3 8 0,0-2 9 16,0 8 11-16,0-8-33 16,2-1-9-16,-1 0 29 0,1 2-17 0,-1 0 10 15,-1 10 30-15,1-10-2 0,0 1-30 16,0-3-9-16,-1 3-3 0,-2 8 8 16,4-11-18-16,-2 2 39 0,2-2-39 15,0 0-3-15,-1 5 0 0,0 5-26 16,0-7 19-16,-1 1 10 0,2-3 0 15,0 1-3-15,0 11 1 0,0-12-4 32,0 0 10-17,0-1 2-15,0 2 0 0,0-4-2 0,0 7 22 0,0-6-24 0,0-2 12 16,0 2-18-16,0-1 6 0,0 5-21 0,0-5 15 0,0-2 3 16,0 3-18-16,0-2 30 0,0 0-6 0,0 4 58 15,0-3-17-15,0 0 12 0,0-1 26 16,0 1-18-16,0 7 68 0,0-7-91 15,0 1-18-15,0 0 2 0,0-2-6 16,-10-1-5-16,10 6 23 0,0-7-15 16,0 3-5-16,0 0-2 0,0-1-5 15,0 3 5-15,0-4-9 0,0-2 5 16,0 3 1-16,0 0 22 0,0 0 5 16,0 3 36-16,0-4-50 0,0 5-9 0,0-4 2 15,0 1-5-15,0 0 36 16,0-3-29-16,0 0 6 0,0 1-1 0,0-4-7 15,0 3 17-15,0 4 39 0,0-4-47 16,0 3-9-16,0-2-10 0,0 0 9 16,0 6-1-16,0-5-16 0,0 0-10 15,0-1 2-15,0-2-16 0,0 1-40 16,0 0-357-16,0-3-95 0,0 0-256 16,0 0-281-16,0 0-286 0,21-25-970 15</inkml:trace>
  <inkml:trace contextRef="#ctx0" brushRef="#br1" timeOffset="542961.7836">28530 2331 571 0,'0'17'58'16,"0"-17"60"-16,0 0 351 15,0 15-227-15,0-15-19 0,0 0-54 16,0 0 8-16,0 0 12 0,0 0 205 0,0 0-195 16,0 0 6-16,0 0 22 0,0 0 21 15,0 0 230-15,0 0-259 16,0 0-6-16,0 0-26 0,0 0-3 0,0 0-39 16,0 0 31-16,18 0-134 0,-18 0-14 15,22 0 0-15,-8 0-13 0,20 0 5 16,-17 0-5-16,2-15-5 0,0 15-10 0,-1 0 39 15,1 0-34-15,17-9-9 0,-23 9-7 16,1 0 16-16,1 0-8 0,1 0 14 16,12 0-37-16,-16 0 28 0,3 0-1 15,-1-17-4-15,1 17 12 0,0 0-5 16,10-11 13-16,-13 11-18 0,-1 0 1 16,-1 0-7-16,-1 0 11 0,9 0-8 15,-9 0-1-15,-2 0-18 0,3 0 31 16,-1 0-9-16,1 0 5 0,11-18 3 0,-11 18-11 15,1 0 4-15,0 0-17 16,0-13-19-16,6 13 36 16,-8 0 13-16,1-9-4 0,-2 9 5 0,0-6 9 0,-2 6-23 15,8 0 74-15,-9 0-63 0,1 0 26 16,-2 0-31-16,1 0 11 0,3 0-12 16,-3 0-1-16,1 0-8 0,-2 0 0 15,4 0-8-15,-1 0 3 0,7 0-3 16,-6 0 19-16,0 0-11 0,-1 0 16 15,0 0 7-15,7 0 80 0,-8 0-44 16,0 0-6-16,1 0-5 0,0 0-35 16,-1 0 11-16,6 0-5 15,-7 0 5-15,1 0-6 0,-1 0 1 0,1 0 3 0,2 0-13 16,-5 0 8-16,-1 0 8 0,1 0 8 16,0 0 2-16,-2 0 10 0,2 0 26 15,-3 0-22-15,0 0 0 0,0 0-16 16,0 0 13-16,0 0 2 0,0 0-13 15,0 0-17-15,0 0 5 0,0 0-11 16,0 0 23-16,0 0-10 0,0 0-4 16,0 0-21-16,0 0 11 0,0 0 0 15,0 0-44-15,0 0 27 16,0 0-43-16,0 0-43 0,0 0-219 16,0 0-323-16,0 0-1692 0,0 0 1058 0,0 0 334 15</inkml:trace>
  <inkml:trace contextRef="#ctx0" brushRef="#br1" timeOffset="545694.8013">29417 2249 1685 0,'0'0'89'16,"0"16"77"-16,0-16 80 0,0 15 73 16,0 1 340-16,0-16-312 0,0 17 17 15,0-8-23-15,0-9-21 0,0 12 145 16,0-6-342-16,0-6 9 0,0 5-13 16,0-2 48-16,0 0 36 0,0 1 75 15,14 1-162-15,-14-2-18 0,0 1 19 16,0 5 13-16,8 7 101 0,-8-4-144 15,0 3-2-15,0 1-11 0,0 1 10 0,0 0 0 16,0 18 82-16,0-17-86 0,0-1-16 16,19-1-14-16,-19-1 16 0,0 13 80 15,14-14-72-15,-14 0-11 0,0-3-17 16,10 1 20-16,-10 2-7 16,6 12 21-16,-6-13-63 0,0-2-16 0,0 31 24 15,0-28-4 1,0-1 0-16,0 1-13 0,5 18 0 15,-4-16-7-15,2-1-1 0,0 1 0 16,0 1 0-16,1-2 0 0,7 12 0 0,-5-13 0 16,1 1 0-16,-2-1 0 0,0 0 0 15,2 14 0 1,-6-12 0-16,2-1 0 0,-2 2 0 0,-1 0 0 0,0-3 0 16,0 18 0-16,0-20 0 0,0 0 0 0,0 0 0 15,0 1 0-15,0 13 0 0,0-14 0 16,0 5 0-16,16-5 0 0,-16 2 0 15,0 0 0-15,12 7 0 16,0-7 0-16,-12-4 0 0,0 0 0 0,7 2 0 16,-7 11 0-16,0-10 0 0,0-1 0 15,0 0 0-15,0 0 0 32,0 2 0-32,0 10 0 0,0-13 0 15,0 0 0-15,0 3 0 16,0-4 0-16,0 13 0 0,0-14 0 0,18 3 0 15,-18-2 0-15,0 3 0 0,12-2 0 0,-12 10 0 16,10-12 0-16,-10 3 0 0,0-1 0 0,0-1 0 0,0 9 0 0,0-9 0 0,0-1 0 16,0 2 0-16,0-3 0 0,0 2 0 15,0 10 0-15,0-10 0 0,0 1 0 16,0 0 0-16,0 0 0 0,0 14 0 16,0-13 0-16,0 0 0 0,0 2 0 0,15-2 0 15,-15 23 0-15,0-22 0 0,0 1 0 16,9-1 0-16,-9 2 0 0,0-2 0 15,0 12 0-15,0-19 0 0,0 8 0 16,0-4 0-16,0 2 0 0,0 17 0 16,0-18 0-16,0 1 0 0,0 2 0 15,0-2 0-15,0 2 0 0,0 10 0 16,15-11 0-16,-15 0 0 0,0 0 0 16,11-1 0-16,-11 4 0 0,10 14 0 15,-4-13 0-15,-6-2 0 0,8 1 0 16,-3 1 0-1,2 11 0-15,-3-17 0 0,1 1 0 16,0-3 0-16,1 1 0 0,-1 0 0 0,3 10 0 0,-5-11 0 16,3 1 0-16,-3 0 0 0,2 0 0 15,6 10 0-15,-3-11 0 0,-2 1 0 16,0 1 0-16,-1 1 0 0,10 7 0 0,-10-9 0 16,-1 3 0-16,-1-6 0 0,3 2 0 15,0 2 0-15,7 3 0 0,-7-5 0 16,1-2 0-16,2-3 0 0,-1 7 0 15,9-1 0-15,-7-3 0 0,-1 0 0 16,0-2 0-16,2 2 0 0,-1 0 0 16,9 4 0-16,-11-5 0 0,-1-1 0 15,1-1 0-15,-1-1 0 0,6 3 0 0,-7-4 0 16,0 0 0-16,2-2 0 0,0 0 0 16,-1 0 0-16,11 0 0 15,-9 0 0-15,0 0 0 0,4 0 0 0,-3-20 0 16,10 20 0-16,-10-13 0 0,0 13 0 15,1 0 0 1,-1-10 0-16,-2 10 0 0,9 0 0 16,-10 0 0-16,-1 0 0 0,0 0 0 0,0 0 0 15,1-7 0-15,-2 2 0 0,-1 2 0 0,-1 0 0 16,2-3 0-16,-2 1 0 0,4-11 0 16,-3 8 0-16,-1 0 0 0,0 0 0 15,1-1 0-15,2-3 0 0,-4 4 0 16,1-1 0-16,-2 4 0 0,2-7 0 15,-2 6 0-15,2-9 0 0,-1 7 0 0,0-1 0 16,1 1 0-16,-2-1 0 0,3-5 0 16,-1 7 0-16,0-3 0 0,-1 2 0 15,1-1 0-15,-1 0 0 0,5-8 0 16,-5 7 0-16,1-1 0 0,0 1 0 16,-1 0 0-16,4-11 0 0,-3 12 0 15,0-1 0-15,1 0 0 0,-1 2 0 16,2-1 0-16,2-7 0 0,-1 8 0 15,-2 1 0-15,-1-3 0 0,1 2 0 0,3-9 0 16,-5 8 0-16,1-3 0 16,-1 0 0-16,4 2 0 0,-3-2 0 0,3-14 0 15,-3 11 0-15,1 2 0 0,-1 0 0 16,0 0 0-16,5-11 0 0,-5 11 0 16,1 2 0-16,0 0 0 15,1 0 0-15,-3 0 0 0,5-6 0 0,-5 7 0 16,2 2 0-16,-4-4 0 0,0-1 0 15,5-13 0-15,-3 12 0 16,-1-4 0-16,0 2 0 0,1 1 0 0,1-1 0 0,1-16 0 16,-3 18 0-16,1-1 0 0,0 1 0 15,-1-2 0-15,1-12 0 0,1 13 0 16,-3 0 0-16,3 1 0 0,-3 0 0 16,2 3 0-16,0-14 0 0,-2 13 0 15,3 0 0-15,-3 0 0 16,1-1 0-16,0-11 0 0,-1 12 0 0,0 0 0 15,0 1 0-15,0-2 0 0,0 1 0 16,0-12 0-16,0 10 0 0,0 0 0 16,0 0 0-16,0-3 0 0,0-19 0 15,0 19 0-15,0-1 0 16,16 0 0-16,-16 0 0 0,0-3 0 0,0-9 0 16,0 14 0-16,0 1 0 0,0 2 0 0,0 2 0 15,0-8 0-15,0 7 0 16,0 0 0-16,0-1 0 0,0 1 0 0,0-3 0 15,16-20 0-15,-16 18 0 0,0 2 0 16,0-1 0-16,0 1 0 0,11-12 0 16,-11 14 0-16,0 2 0 15,0-2 0-15,0 2 0 0,0-1 0 0,0-12 0 16,0 12 0-16,0 0 0 0,0 0 0 16,0 0 0-16,0-16 0 0,0 15 0 15,0-2 0-15,0 0 0 0,0-2 0 0,0 0 0 16,0-15 0-16,0 14 0 15,0 0 0-15,0 2 0 0,0 1 0 0,0-16 0 16,0 17 0-16,0 1 0 16,0 1 0-16,0-1 0 0,0 0 0 0,0-12 0 15,0 13 0-15,0-3 0 0,0 3 0 16,0-3 0-16,-17-13 0 0,17 17 0 16,0-2 0-16,-13 0 0 0,13 4 0 15,-7 1 0-15,1-10 0 0,6 9 0 16,-3 0 0-16,1-3 0 0,2 0 0 15,0-16 0-15,0 17 0 0,0-1 0 16,0 0 0-16,0 1 0 0,0 3 0 0,0-9 0 16,0 10 0-16,0 2 0 0,14 0 0 15,-14-1 0-15,0-5 0 0,0 6 0 16,0 0 0-16,0-2 0 0,0-2 0 16,0 1 0-16,0-4 0 0,0 5 0 15,0 1 0-15,-12 2 0 0,12 1 0 0,0 2 0 16,0 0 0-16,0 1 0 15,0 0 0-15,0 0 0 0,0 0 0 0,0 0 0 16,0 0 0-16,0 0-27 16,0 0-124-16,0 0-126 0,0 14-773 0,0-14 360 15,0 0-271-15,0 0-96 0,0 0-252 16,17 0 103-16</inkml:trace>
  <inkml:trace contextRef="#ctx0" brushRef="#br1" timeOffset="546249.1575">30494 2119 1602 0,'0'0'123'15,"0"0"44"-15,0 0 43 0,0 0 5 16,0 0 1-16,0-13 296 0,0 13-221 16,0 0 19-16,0 0-2 0,0 0 1 0,16 0 190 15,-16 0-305-15,0 0-30 16,11 0 0-16,-11 18-11 0,14-18 21 0,6 0 196 16,-9 14-178-16,1-14-32 15,5 0-44-15,1 0 1 0,24 0 33 16,-18 0-94-16,1 0-20 0,4 0-6 0,0 0-4 15,0 0-4-15,32 0 23 16,-33 0-24-16,1 0-4 0,-1 0-1 0,-4 0-16 16,20 0-7-1,-24 0 15-15,-1 0-8 0,-2 0 6 0,1 0 0 16,-2 0-14-16,16 0 24 0,-14 0-4 0,1 0 2 16,-2 0-9-16,2 0 7 0,14 0 13 15,-16 0 4-15,1 0 8 0,-1-19 3 16,-3 19 3-1,4 0 2-15,16-13 67 0,-19 13-61 0,-1 0-5 0,-2 0-18 16,-3-9-6-16,5 9 10 0,-11 0-28 16,-1 0 8-16,-2-3-3 15,1 3 5-15,-1 0 2 0,0 0 8 0,0 0-21 16,0 0-3-16,0 0-9 0,0 0-9 0,-22 0-135 16,9 0-5-16,13 0-112 0,-18 0-168 15,18 0-137-15,-13 0-236 0,3 0-1218 16,10 0 855-16,-7 0 240 0,7 13 320 15</inkml:trace>
  <inkml:trace contextRef="#ctx0" brushRef="#br1" timeOffset="547911.6564">31576 2145 2291 0,'0'0'70'16,"-15"14"291"-16,15-14-31 0,0 0 48 16,0 0 30-16,-13 0 2 0,13 0-53 15,0 0 123-15,0 0-301 0,0 0-28 16,0 0 21-16,0 19 6 0,18 1 199 0,-18-5-223 16,14-1-7-16,-14 5-39 15,0 3-15-15,13-1-19 0,-6 24 53 16,-7-20-32-16,9 0 15 0,-5 0-1 15,2-3-24-15,3 24 50 0,-3-22-50 16,1-2 15-16,1 1-8 0,-1-2-12 0,1 0-20 16,11 20 40-16,-10-19-61 15,2-2-8-15,0 1-3 0,-1-2-5 0,9 22 15 16,-11-20-31-16,-2 0 2 16,0 1-1-16,1-1 3 0,-2 1-1 0,2 19 14 15,-3-21-15-15,-1-1 4 0,0 1 3 16,0-2-8-16,1 17 2 0,-4-20-15 15,1 2 6-15,0 0-4 0,-1-2-5 0,0 1 11 16,0 9 4-16,0-12-9 0,0-1 5 16,0-2 0-16,0 4-5 15,0 14 13-15,0-14-11 0,0 5 3 0,0-7-3 16,0 7 0-16,19-2 0 16,-19 15 0-16,0-16 0 0,13-1 0 15,-13 0 0-15,0 3 0 0,0 11 0 16,6-16 0-16,-6 1 0 15,0 1 0-15,0-1 0 0,3 1 0 0,1 14 0 16,-3-15 0-16,1 1 0 0,0-1 0 0,-1 1 0 16,2 12 0-16,-1-15 0 0,1 4 0 15,-1-3 0-15,-1 3 0 0,1-3 0 16,5 16 0-16,-5-13 0 0,0-3 0 16,0 1 0-16,0 2 0 0,0 12 0 15,-1-14 0-15,0 3 0 0,0-2 0 0,0-1 0 16,3 1-1-16,3 14-2 15,-3-13 3-15,1-2-4 0,1-1 3 0,0 0 2 16,6 14-2-16,-8-14 3 0,1 0-11 16,-1 2 10-16,-1-1 4 0,5 20-10 15,-8-19-3-15,3-1-4 0,-1 2 5 16,0-3 2-16,0 0 4 0,2 12-8 16,-2-17 7-16,1 4 0 0,-2 0 3 15,2-1 11-15,4 12-16 0,-4-9 6 0,0-2-1 16,-1 2 5-16,2-1-2 15,-1 2-9-15,6 16 20 16,-4-16-21-16,-1 0 10 0,1 0-7 0,0 0 2 16,5 12 6-16,-8-15-11 0,4 2 5 0,-1-1-3 15,0 2 2-15,-1-4 6 0,2 12-3 16,-3-11 2-16,2 2-1 0,-3-5-5 16,1 2-5-16,0 1-5 0,7 8 11 15,-3-10 2-15,1-2 3 0,-1 2-13 16,2-3 1 15,14 6-13-15,-14-6 8-16,1-3-6 0,0 1 2 0,-1-2 1 0,11 4-9 15,-11-5 20-15,-2 1-15 0,4-2-3 0,0 0 5 0,-1-1-16 16,10 1-42-16,-12-1 19 0,1 0-9 0,-1 0 4 16,1 0-4-16,7 0-29 0,-8 0 76 0,-2-19-18 0,2 19-4 15,-2-18 2-15,1 5-14 0,3-9 8 0,-6 8 35 16,1 0 8-16,1 1 3 0,-2 0 6 15,5-12 5-15,-4 13-5 0,-1 0 3 16,2 0 3-16,-1-1-4 0,0 2 1 0,6-16-8 16,-6 14 16-16,1-3-11 15,1 1 8-15,-2 0-11 16,5-18-13-16,-5 19 10 0,-1-1-1 0,1-2 1 16,0 3 2-16,1-1-1 0,6-12 15 15,-7 15-6-15,1-1 6 0,-1-2-8 16,0 2 5-16,5-15 9 0,-8 11-11 15,-2 0 3-15,2 0-13 0,-2-2 5 16,0 1-4-16,0-21-4 0,0 20 7 0,0-2-1 16,0 0 4-16,0 0 2 0,0-22-7 15,0 21 0-15,0 0 7 16,0 0 8-16,0 2 11 0,0-1-6 0,15-15 11 16,-15 18-32-16,0 1 6 0,0-1-7 0,0 0-1 15,9-16 2-15,-9 16-2 16,0-1-1-16,0 1-1 0,0 1 3 15,0-2-3-15,-17-15-1 0,17 18 4 16,-17 3 4-16,17-1-3 0,0 2 4 0,-15-8-10 16,15 10 5-16,-7 0 0 0,7 3-4 15,0-2 5-15,0 0-3 0,0-6 3 16,0 11 0-16,0-2 3 0,0-1 6 16,0 3 0-16,0-2 15 0,0 2-22 15,0 2 6-15,0-4 5 0,0 1-7 16,0 0 2-16,11-3 10 0,-11 1-7 0,0 2 11 15,0-1-4-15,0 0 1 0,0-3 14 16,0 4-5-16,0 1 9 16,6 0 0-16,-6 0 16 0,0 0-16 0,3 3-7 15,-1-1-5-15,-2 0 2 0,3 2-2 16,-3 0 17-16,5 0-37 16,-3 0-7-16,2 0 0 0,-1 0 0 0,0 0 0 15,0 0 0-15,3 0 0 0,-3-15 0 16,0 15 0-16,-2 0 0 0,0 0 0 15,1 0-71-15,-2 0-117 0,0 0-172 16,0 24-308-16,0-24-213 0,0 29-331 0,0 8-1696 16,-17-13 1810-16</inkml:trace>
  <inkml:trace contextRef="#ctx0" brushRef="#br1" timeOffset="664724.871">29327 12196 454 0,'0'0'5'16,"0"0"10"-16,0 0 4 0,0 0 10 15,0 0 9-15,0 0-16 0,0 0-13 0,0 0-1 16,0 0 14-16,0 0-18 15,0 0 13-15,0 0-21 0,0 0-13 0,0 0 3 16,0 0-13-16,-13 0-12 0,13 0 6 16,-10 0 20-16,10 0 17 0,0 12 1 15,0-12 4-15,-7 0 40 0,4 8-26 16,3-8-6-16,-3 0 1 0,1 0-9 16,2 0 9-16,-2 3 3 0,1-3-2 15,1 3-15-15,-1-3 6 0,1 1-10 16,0 0 5-16,0 0-19 0,0-1 25 15,-1 0-11-15,1 0 26 0,-1 0 32 16,1 0 136-16,0 0-42 0,0 0 4 16,0 0-14-16,0 0 13 0,0 0-9 15,0 0 86-15,0 0-149 0,0 0-27 16,0 0 4-16,0 0-4 0,0 0-19 16,0 0 20-16,0 0-33 0,0 0-1 0,0 0 2 15,0 0 24-15,0 0 62 0,0 0-39 16,0 0-1-16,0 0 24 0,0 0 20 15,0 0 14-15,0 0 145 0,0 0-153 16,0 0-15-16,0 0-17 16,0 0-5-16,0 0 0 0,0 0 55 0,0 0-63 15,0 0 0-15,0 0-11 0,0 0 24 16,0 0 25-16,0 0-55 0,0 0-17 16,0 0 20-16,0 0 2 0,0 0-24 0,0 0 37 15,0 0-47-15,0 0 18 0,0 0 2 16,0 0-21-16,0 0 10 0,0 0 14 15,0 0-15-15,0 0-14 0,0 0-14 32,0 0 14-32,14 0-6 0,-1 0 13 0,-13 0-22 0,13 0-4 0,-13 0-5 15,10 0-13-15,-1 0 9 0,-9 0 8 16,3 0 1-16,-2 0 4 0,0 0-10 16,1 0 10-16,0 0 0 0,0 0-5 15,0 0 1-15,1 0-1 0,0 0-8 16,8 0 22-16,-6 0-14 0,3 0 1 15,-1 0-41-15,0 0 45 0,8 0-13 0,-8 0 27 16,-2-16-23-16,3 16 0 0,-4 0 9 16,-1 0-10-16,1 0 0 0,-3 0 6 15,1 0 0-15,-2 0 17 16,0 0-13-16,2 0 15 0,-1 0-23 0,1 0-1 16,-1 0-3-16,1 0 3 0,1 0 0 15,5 0 5-15,-3 0-1 16,0 0-3-16,0 0 3 0,1 0-4 0,6 0 13 15,-8 0-3-15,3 0 17 0,-2 0-8 16,3 0-7-16,-2 0 17 0,6 0 7 16,-7 0 10-16,1 0-35 0,-1 0-2 0,0 0 29 15,8 0-35-15,-8 0 11 0,1 0-29 16,0 0 20-16,1 0 0 0,1 0 0 16,6 0-6-16,-8 0-3 0,0 0 4 15,-1 0 8-15,1 0-4 16,6 0 1-16,-5 0-13 0,-2 0 11 0,3 0 9 15,-1 0-15-15,0 0 11 16,4 0-11-16,-5 0-2 0,-1 0 9 0,1 0 13 16,0 0 2-16,9 0 16 0,-6 0-15 15,1 0-14-15,0 0 0 0,0 13 38 0,-1-13-47 16,9 0 24-16,-12 0-40 16,2 0 19-1,-1 0 1-15,-2 0 0 0,4 0 21 0,-4 0-22 0,-2 0 8 16,0 0-3-16,1 0-1 0,-1 0 2 0,6 0-5 15,-6 0 3-15,3 0 3 0,-1 0 4 16,3 0-22-16,4 0 8 0,-5 0-5 16,1 0 2-16,-3 0 24 0,3 0 12 15,-1 0 18-15,8-16 50 16,-9 16-77-16,1 0 3 0,-2 0-1 0,-1 0 1 16,7 0 9-16,-7 0-24 0,-1 0-4 15,1 0 4-15,1 0-10 0,3 0 2 0,5 0-2 16,-7 0-3-16,1 0 8 0,2 0 3 15,-1 0-7-15,6-14 5 16,-7 14-6-16,-2 0-3 16,-1 0-1-16,-1 0 7 0,0 0 1 0,2 0 6 15,-2 0-13-15,2 0 3 0,0 0-12 0,1 0 8 16,9 0 3-16,-5 0 9 0,0 0-3 16,3 0-9-16,-3 0 5 0,1 0 1 15,11 0-3-15,-13-13 5 0,-1 13 4 16,-1 0-8-16,0 0 1 0,5 0-5 15,-6 0 10-15,0 0-5 0,1 0 4 16,3 0-4-16,2 0-11 0,14 0 0 16,-12 0 11-16,1 0 10 0,-2 0-8 15,1 0 0-15,11 0-25 0,-16 0 23 16,0 0 6-16,-3 0 12 0,0 0-18 16,-2 0 3-16,3 0-6 0,-6 0 3 0,1 0-2 15,0 0-1-15,1 0 3 0,1 0 3 16,-1 0-4-16,1 0 5 0,-1 0-6 15,4-9 2-15,-4 9 0 0,6 0-4 16,-4 0-6-16,0-5 10 0,-3 5-2 16,1-4 12-16,3 3 50 0,-4 1-26 15,0 0-13-15,0 0-7 0,0 0 13 16,1 0 10-16,2 0 37 0,-1 0-52 0,-1 0-2 16,1 0-3-16,-1 0-17 46,5 0 20-46,-5 0-22 0,-1 0 6 0,2 0 4 0,-1 0 10 0,-1 0 3 16,3 0 47-16,-4 0-32 0,-1 0 12 0,0 0-9 0,0 0 1 0,0 0 22 0,0 0-38 16,0 0-7-16,0 0-4 15,0 0 0-15,0 0-9 0,0 0 1 0,-15 0-2 16,15 0 5-16,0 0-14 0,0 0 5 16,0 0-21-16,0 0 24 0,0 0 1 15,0 0 2-15,0 0 0 0,0 0-5 16,0 0-2-16,0 0 4 0,0 0-2 0,0 0-3 15,0 0 2-15,0 0-1 16,0 0 5-16,0 0 1 0,0 0-4 0,0 0 4 16,0 0-7-16,0 0 1 15,0 0-2-15,0 0 5 0,0 0 0 0,0 0-14 16,0 0 16-16,0 0-2 0,0 0 6 0,0 0-4 16,0 0 6-16,0 0 0 15,0 0 10-15,0 15-15 0,0-15-9 16,0 0 7-16,0 0 2 0,0 11 4 15,0-11-7-15,0 12-3 0,0-12 1 16,0 10 9-16,0-4 7 0,0 5 17 16,0-4-19-16,0-2-14 0,0 0 3 0,0 0 2 15,17 7-3-15,-17-7 2 16,0 0 1-16,0 1-1 0,15-1 10 16,-15 1-10-16,9 8 28 0,-9-7-6 0,0 1-3 15,8-1-2-15,-8 1-12 0,4 8-5 16,0-11-6-16,-3 2-7 0,1 1 10 15,-1-3 2-15,1 1 1 0,1 7-5 16,-1-6 7-16,0-2 4 0,1 2 1 16,0-2 1-16,3 7 7 0,-3-7-9 15,2 2-1-15,-1-2 17 0,0 2 8 0,5 3 26 16,-6-5-44-16,0 1-8 0,-1-2 28 16,0 0-35-16,-1 1 9 15,0 12-12-15,-1-13-1 0,0 7-3 16,0 6 6-1,0-6 10-15,0-5-5 0,19 1 0 16,-19 0-1-16,17 8-3 16,-17-10 1-16,12 2 8 0,-12-2 5 0,12 1 1 15,-7 2-4-15,-5-4-13 0,0 0 2 16,6 0 2-16,-6-1 11 0,0-1-11 16,3 2-13-16,-2-1-13 0,2-1 28 15,-2 1 8-15,2-2-5 0,4 5 10 0,-3-4-15 16,2 1 7-16,-1 1-2 0,2-2-1 15,-1 2 12-15,6 6 23 0,-7-5-21 16,2-1-12-16,-3 0-12 0,1 0 6 16,4 3-1-16,-5-5 2 0,2-2-15 15,0 3 4-15,0-3 10 0,2 0-2 16,11 1 19-16,-10-1-23 0,1 0-3 16,1 1 2-16,-3-1-4 0,9 0 19 15,-10 0-10-15,-1 0 2 0,-1 0 0 0,0 0-18 16,0 0 19-16,2 0-6 15,-4 0 22-15,2 0-22 0,-1 0-6 0,1-15-4 16,7-1-30-16,-5 16 30 0,-1-18 5 16,0 18-2-16,1-19 8 0,-1 10-2 15,6-7 3-15,-7 8 2 0,0 3-4 16,1 0 3-16,-1-1 5 0,4-3 4 16,-3 6-7-16,-1-3-1 0,-2 3-5 15,1-4 0-15,-1 0 8 0,4-4-9 16,-5 5 7-16,1-1-8 0,-1 2 7 15,1-3 1-15,3-6 11 0,-4 7-17 16,2-1 4-16,-2 1-1 0,-1 0-10 0,1-1 9 16,3-4 3-16,-4 5-5 0,0 2 13 15,1 0-11-15,1-2 0 0,3-3-5 16,-3 3 12-16,0 0-3 0,1 1 0 16,-1-2 4-16,0 0-2 0,4-4-7 15,-5 3 5-15,1 1-4 0,-3 1 5 16,3 0 8-16,-1-8-7 0,-2 9-7 15,2-2-2-15,-1 3 0 0,0-2 3 16,-1 2-7-16,0-2 15 0,1 3-6 31,-1 0 9-31,0 0-7 0,0 1-2 0,0-4 0 0,0 4-2 0,0-1 2 16,0 1 0-16,0 1 5 0,0-2-3 16,0-4 3-16,13 3-6 0,-13 4-1 0,0-4 2 15,0 2 12-15,0-3 35 0,0 3-24 16,0 1-15-16,0-1-4 0,0-1 2 15,0 3 5-15,0-3 32 0,0 1-17 16,0 3 6-16,0 0 6 0,0-1-17 16,0 0 38-16,0 1-35 0,0 0 14 15,0 0 3-15,0 0 17 0,0 0 9 0,0 0 84 16,0 0-102-16,0 0-20 16,0 0-26-16,0 0-3 0,0 0 0 15,0 0 0-15,0 0 0 0,0 0 0 0,0 0 0 16,0 0 0-16,0 0 0 0,0 0 0 15,0 0 0-15,0 0 0 0,0-17 0 16,0 17 0-16,0-10 0 0,0 10 0 16,20 0 0-16,-20-8 0 0,10 8 0 15,1 0 0-15,-11 0 0 0,11-3 0 16,-4 3 0-16,0 0 0 0,7 0 0 16,-6 0 0-16,5 0 0 0,-2 0 0 0,-1 0 0 15,1 0 0-15,12 0 0 16,-10 0 0-16,-4 0 0 0,-1 0 0 0,1 12 0 15,10-12 0-15,-10 0 0 0,-1 7 0 16,2-7 0-16,3 0 0 0,-3 0 0 16,14 6 0-16,-12-6 0 0,2 0 0 15,1 0 0-15,1 0 0 0,14 0 0 16,-16 0 0-16,-1 0 0 0,1 0 0 16,-3 0 0-16,-2 0 0 0,4 0 0 15,-8 0 0-15,0 0 0 0,1 0 0 16,0 0 0-16,3 0 0 0,-3 0 0 15,1 0 0-15,3 9 0 0,-1-9-12 16,3 0-24-16,11 0-25 0,-11 0 34 16,0 0 11-16,1 0 5 15,-2 0-2-15,10 0 11 0,-11 0 2 0,0 0 0 0,1 0-1 16,-3 0 2-16,0 0-10 0,7 0-11 16,-8 0-10-16,-2 0-9 15,0 0-9-15,1 0 7 0,8 0-9 0,-7-9 31 16,2 9 2-16,-1 0 0 0,3 0-2 15,-1 0 4-15,13 0-7 16,-14 0 20-16,1 0 0 0,-1 0-8 0,0 0 17 16,5 0 0-16,-8 0 5 0,0 0-15 0,1 0 1 15,0 0 3-15,-2 0-1 16,9 0 2-16,-8 0-4 0,3 0 2 0,1 0 0 16,-1 0-1-16,13 0 5 15,-13 0-4-15,2 0 3 0,-3 0-1 0,-1 0-2 16,2 0-5-16,3-11-9 0,-7 11 12 15,0 0 17-15,-1 0-16 16,-2 0 7-16,4 0-27 0,-4 0 22 0,1 0-2 16,-2 0 4-16,1 0 5 0,-1 0-8 15,5 0 9-15,-5 0-7 0,2 0-2 16,-3 0 4-16,4 0-20 0,0 0 15 16,-2 0-1-16,-2 0 5 0,2 0-4 15,-1 0-2-15,4 0 2 0,-5 0 4 16,1 0 0-16,1 0-2 0,-1 0 3 0,0 0-4 15,1 0 23-15,-2 0-6 16,0 0 6-16,0 0 7 0,0 0-15 16,0 0 18-16,0 0 6 0,0 0-15 0,0 0-13 15,0 0 12-15,0 0 2 0,0 0 48 16,0 0-46-16,0 0 3 0,0 0-20 16,0 0 15-16,0 0 7 0,0-17 12 15,0 17-34-15,0 0-10 0,0 0 0 16,0 0 0-16,0 0 0 0,0 0 0 15,0 0 0-15,0 0 0 0,0 0 0 0,0 0 0 16,0 0 0-16,0 0 0 0,0 0 0 16,0 0 0-16,0 0 0 0,0 0 0 15,0 0 0-15,0 0 0 16,0 0 0-16,0 0 0 0,0 0 0 0,0 17 0 16,0-17 0-16,0 0 0 15,0 11 0-15,0-11 0 0,17 10 0 0,-17 5 0 16,0-8 0-16,14-1 0 0,-14 0 0 15,15 8 0-15,-4-8 0 0,-11-2 0 16,6 1 0-16,-6-1 0 0,0 0 0 0,0 4 0 16,0-4 0-16,0 0 0 0,0-1 0 15,0 2 0-15,-16 3 0 16,16-5 0-16,0 1 0 0,0 0 0 0,-12-3 0 16,12 4 0-16,0 4 0 0,0-4 0 15,0 2 0-15,0-2 0 0,20 0 0 16,-20 7 0-16,12-7 0 0,-12 0 0 15,0-3 0-15,0 3 0 0,11-2 0 16,-11 6 0-16,0-6 0 16,0 1 0-16,0 1 0 0,0-2 0 0,5 6 0 15,-1-6 0-15,-2 1 0 0,3-1 0 16,2 3 0-16,3-2 0 0,7 4 0 0,-8-4 0 16,0 1 0-16,0-1 0 15,-2 1 0-15,5 0 0 0,-9-2 0 16,0 1 0-16,-1-1 0 0,0-1 0 0,-1 1 0 15,3 6 0-15,-3-4 0 0,2-1 0 16,1 2 0-16,0-1 0 0,6 5 0 16,-5-6 0-16,2 1 0 0,1-1 0 15,-1 2 0-15,2-2 0 0,9 4 0 16,-10-3 0-16,0 2 0 16,0 0 0-16,0-4 0 0,4 6 0 0,-9-2 0 15,0-3 0-15,2-1 0 0,-3 1 0 16,0 2 0-16,3 2 0 0,-5-4 0 15,3 1 0-15,-1 0 0 0,2 0 0 0,3 5 0 16,-2-5 0-16,-1 2 0 16,10 10 0-16,-11-14 0 15,1 1 0-15,1-1 0 0,-2 1 0 0,1 0 0 16,-2-1 0-16,0 0 0 0,0 0 0 16,0-1 0-16,3 1 0 15,5 0 0-15,-1-3 0 16,-4 3 0-16,1-2 0 0,-1 1 0 15,6 0 0-15,-5 1 0 0,0-1 0 16,-1-2 0-16,2 0 0 0,-2 0 0 16,6 0 0-16,-6 0 0 0,1 0 0 0,1 0 0 15,-2 0 0-15,8 0 0 0,-6 0 0 16,-2-22 0-16,1 22 0 16,0-16 0-16,2 16 0 0,4-18 0 15,3-19 0-15,-2 21 0 16,-8 8 0-16,0 1 0 0,5-8 0 15,1 0 0-15,-4-1 0 16,1 2 0 0,-2 0 0-16,-5 6 0 0,4 1 0 0,-3-2 0 15,0 2 0-15,1-2 0 0,2-7 0 16,-2 10 0-16,0-2 0 0,-1 1 0 16,2-1 0-16,-1-6 0 0,-1 11 0 15,-2-6 0-15,0 1 0 0,0 2 0 16,0 0 0-16,0-8 0 0,0 9 0 15,0-3 0-15,0 1 0 0,0 0 0 0,0-7 0 16,0 9 0-16,0-2 0 0,16 0 0 16,-16 1 0-16,0 1 0 0,16-5 0 15,-16 6 0-15,0-2 0 0,9 1 0 0,-9 1 0 16,0-8 0-16,0 7 0 16,0-2 0-16,0 2 0 0,0 0 0 15,0 3 0-15,0-6 0 0,0 5 0 16,0 1 0-16,0 2 0 0,0 0 0 15,0-3 0-15,0 2 0 0,0 1 0 0,0 0 0 16,0 0 0-16,0-2 0 16,0 1 0-16,0 0 0 0,0-2 0 0,0 1 0 15,0 1 0-15,0-3 0 0,0 1 0 16,0-1 0-16,0-1 0 0,0 2 0 16,0 0 0-16,0-4 0 0,0 3 0 15,-18 1 0-15,18-1 0 16,0 2 0-16,0-4 0 0,0 4 0 0,0-1 0 15,0 3 0-15,0-2 0 0,-15 0 0 16,7 0 0-16,8 1 0 0,-9 0 0 16,9 0 0-16,-4 1 0 0,1-2 0 0,2 2 0 15,1 0 0-15,0 0 0 0,0 0 0 16,0 0 0-16,20 0 0 0,-20 0 0 16,22 0 0-16,-6 0 0 0,18 0 0 15,9 0 0-15,-20 0 0 16,33 16 0-16,4-16 0 15,-31 0 0-15,26 0 0 16,-11 0 0-16,-28 0 0 0,1-14 0 16,-8 14 0-16,-9 0 0 0,0 0 0 15,-24 0-164-15,1 0-106 16,-3 0-1467 0,-10 0-267-16,26 0-630 0,-7 0 1748 15</inkml:trace>
  <inkml:trace contextRef="#ctx0" brushRef="#br1" timeOffset="753720.9716">13747 7516 2324 0,'0'0'85'15,"0"0"90"-15,0 0 501 0,0 0-237 16,0 0 52-16,0 0-35 0,0 20-39 16,0-20-58-16,0 14 197 0,0 10-286 15,0-7-13-15,0 7-25 0,27 4-18 16,2 44 130-16,-14-24-188 0,1 9-7 15,2 5-26-15,-2 7-26 0,-1 1-47 16,12 72-18-16,-17-72-32 0,-4-4 2 16,-6-7-15-16,5-3-41 0,-5 31-209 15,0-52 16-15,0-2-119 0,0-10-130 0,0-4-128 16,-17-7-234-16,17-3-1050 16,0-9 840-16,-15 0 210 0,15-33 263 0</inkml:trace>
  <inkml:trace contextRef="#ctx0" brushRef="#br1" timeOffset="754196.5306">13594 7642 2512 0,'-16'-14'41'0,"16"1"37"0,0-3 60 16,0 0 54-16,0-14 263 0,0 13-224 15,0 3-14-15,0-1-44 0,27 3-19 16,-27-2-60-16,60-7 1 0,-35 13-86 16,6 0 8-16,1 1-12 0,0 5 24 0,1-1 24 15,30 3 79-15,-32 0-55 16,0 28-1-16,-3-13-2 0,-1 7 8 16,16 30 49-16,-25-23-56 0,-2 6 15 0,-3 4-10 15,-5-1 26-15,-2 4-8 0,-4 43 68 16,-2-39-107-16,0-1-12 0,-29-1 11 15,29 0 1-15,-50 35 83 0,33-44-105 16,0-1 19-16,1-4-30 0,1-5-3 16,1-1 7-16,-4 6-34 0,7-19-3 15,4-5-17-15,3-1-20 0,0-4-20 16,4-1-94-16,0 0 96 16,0 0 31-16,0 0 20 0,24 0 13 0,-24 0 3 15,43 0 21-15,-25 0-20 0,0 23 28 16,2-23 12-16,-2 30 30 0,18 9 81 15,-19-19-106-15,-1 3-30 0,-3 2 6 16,0-3-23-16,0-2-7 0,9 13-92 16,-13-16-38-16,1-2-95 0,1-5-54 15,-3-3-224-15,11-1-920 0,-13-6 487 16,3 0 28-16,2 0 179 0,-6-26 127 0</inkml:trace>
  <inkml:trace contextRef="#ctx0" brushRef="#br1" timeOffset="754548.0456">14360 8373 3652 0,'0'20'207'0,"0"-20"-18"16,0 0 18-16,0 17-33 0,0-17-40 15,22 9-20-15,-22-9-108 0,20 0-15 16,-4 0-21-16,2 0-57 0,-2-26-83 15,18 4-294-15,-16 22 252 0,-3-24 52 16,-1 12 52-16,-3 0 33 0,-4 4 37 16,4-1 58-16,-11-5 18 0,0 14 29 0,0-6 24 15,0 6 36-15,-20 0 181 16,-7 0-126-16,11 0 21 0,-6 22 16 0,4-22-3 16,0 27-12-16,-14 7 118 15,19-13-141-15,4 1 21 0,9 2 19 0,0-2-12 16,0 2-58-16,0 20-31 0,29-24-126 15,-10-2-12-15,0-1-89 0,4-4-129 16,33 8-622-16,-26-21 126 0,0 0-72 16,2 0-96-16,1 0-85 0,1-29 220 15</inkml:trace>
  <inkml:trace contextRef="#ctx0" brushRef="#br1" timeOffset="754784.3249">14893 8306 3825 0,'0'16'147'0,"-20"-16"438"0,3 18-218 16,17-18-87-16,-17 12-72 0,5-12-6 15,-8 31 70-15,12-19-217 0,-2 1-20 16,5 3-28-16,-1-1 5 0,6 2-6 16,0 14-99-16,0-11-30 0,24-3-76 15,-24-1-61-15,30-3-118 0,12 4-715 16,-21-13 467-16,6-3-65 0,-1-1 18 0,3 0 13 15,-2-19 75-15</inkml:trace>
  <inkml:trace contextRef="#ctx0" brushRef="#br1" timeOffset="755079.6965">15109 8320 3560 0,'-12'0'217'0,"2"21"111"16,-2-21 38-16,0 17-54 0,1-17-106 15,-5 42-22-15,10-25-115 0,4-1-40 16,2 2-7-16,0 1-9 0,22 14-14 0,-22-18-15 16,27-2-23-16,-9 1-33 0,4-7-69 15,0-2-100-15,22-4-472 0,-23-1 301 16,1 0 39-16,-3-25 87 0,1 25 45 16,-5-30 47-16,13-5-91 0,-17 15 175 15,-6-1 52-15,-5 1 33 0,0-4 18 16,-21-20 31-16,21 23 25 0,-38 2 52 15,13 2 49-15,-3 4 35 0,2 1 10 16,-24 11 176-16,24 1-174 0,6 0-10 16,1 30-36-16,7-30-42 0,5 34-75 15,7 3-246-15,0-18-38 0,0 0-118 16,0 0-142-16,35-5-133 0,6 11-659 16</inkml:trace>
  <inkml:trace contextRef="#ctx0" brushRef="#br1" timeOffset="755377.9432">15537 8341 3662 0,'0'0'236'0,"0"0"127"16,0 20 598-16,0-3-600 0,0-17-83 16,-18 20-72-16,18-8-56 0,0 11-71 15,0-11-71-15,0-1 1 0,0-2 6 16,0 1 1-16,0-3-14 0,0 1-63 0,0-8-26 15,0 0-58-15,20 0-28 0,-20-20-9 16,15-7-113-16,-15 8 203 0,0 1 29 16,15-5 3-16,-15 3 21 0,9-1-3 15,-2-13-15-15,-7 19 41 0,7 5 21 16,-4 3 1-16,-2 1 18 0,5 6-29 16,4 0-43-16,-5 0 18 0,2 0-29 15,-1 0-70-15,17 48-1074 16,-18-48 629-16,0 21-124 0,9-4-727 15,-6-17 891-15</inkml:trace>
  <inkml:trace contextRef="#ctx0" brushRef="#br1" timeOffset="755662.1943">15722 7520 2919 0,'0'-2'275'0,"0"2"227"16,0 0 110-16,23 20 19 0,-2 9 422 15,-7-7-632-15,1 5-9 0,4 4-69 0,2 8-27 16,-2 4-51-16,21 52 23 0,-21-41-235 16,2 4-20-16,-2 1-20 0,-1-1-19 15,20 50-27-15,-21-59-49 0,-2-3-57 16,0-8-84-16,-2-3-82 0,-2-6-88 15,1 15-602-15,-9-29 419 16,1-5-160-16,-2-4-64 0,-2-3-173 0,0-3-886 16,0 0 1264-16</inkml:trace>
  <inkml:trace contextRef="#ctx0" brushRef="#br1" timeOffset="755884.5832">15711 7951 3633 0,'0'0'313'0,"0"28"104"15,0-28 134-15,24 34 12 0,-5-12-75 16,24 25 332-16,-17-22-613 0,4-3-98 16,3 0-130-16,-2-3-197 0,32 12-797 15,-36-22 176-15,-1 0-113 0,0-3-135 16,-2-6-84-16,0 0 279 0</inkml:trace>
  <inkml:trace contextRef="#ctx0" brushRef="#br1" timeOffset="756229.0022">16534 8250 2727 0,'2'0'68'0,"-2"0"71"0,0 0 103 0,0 0 134 16,0-22 467-16,0 22-477 0,0 0-90 16,0-18-125-16,0 18 3 0,-19-13 13 15,19 13-105-15,-12-14-20 0,12 14-1 16,-13 0 14-16,13 0 5 0,-30 0 47 15,19 0-77-15,-1 31 31 0,2-14 10 0,1 2-6 16,-1 24 32-16,5-21-93 16,5 3 12-16,0-2-27 0,0-3-3 0,0-1-23 15,25 11-141-15,-25-18 27 0,19-3-22 16,-19-6-50-16,24-3-60 0,-12 0-84 16,16-24-553-16,-15 24 467 0,0-32 77 15,-3 10 99-15,-1 0 39 0,4-26-7 16,-9 26 218-16,-4-1 65 0,2 5 57 15,-2 1 53-15,0 6 45 0,0 4 341 16,0 7-150-16,0 0 40 0,0 0-15 16,0 21-35-16,0-21-103 0,0 52 72 15,0-32-213-15,0 2-52 0,0-2-56 16,17 0-37-16,1 10-300 0,-18-20 15 16,27-1-254-16,-10-9-130 0,1 5-207 15,3-5-64-15,29-21-445 0,-21 21 1034 16</inkml:trace>
  <inkml:trace contextRef="#ctx0" brushRef="#br1" timeOffset="756666.5819">17098 8083 3610 0,'0'-8'233'0,"0"2"104"0,-33 2 86 16,33-1-9-16,-56 2 313 0,35 3-376 0,-2 0-40 16,-1 0-69-16,1 0-29 15,1 25-91-15,-15 0-20 0,20-13-95 16,3 5-2-16,3 1-2 0,4 4 10 0,3 25-66 15,4-25-11-15,0 1-36 0,0 0-32 16,34-2-81-16,-34-4-71 0,58 8-395 16,-34-21 381-16,4-1 23 0,-1-3-33 15,2 0-86-15,-2-20-47 0,30-14-284 16,-35 13 488-16,-1-4 71 0,-2-1 27 16,-3-2 38-16,-1-34 30 0,-15 27 97 15,0-6 32-15,0-3-5 0,-31-9 1 16,7-5-18-16,-42-78 134 0,26 58-5 15,-5 1 86-15,0-3 64 0,1 7 49 16,8 6 24-16,-20-30 224 0,37 61-390 0,6 11-9 16,13 15 58-16,0 10 39 0,21 22 300 15,-21 0-389-15,30 7-40 0,-10 5-3 16,0 9 15-16,1 1 32 0,21 60 193 16,-21-45-277-16,-1 6-74 0,1 4-51 15,-4 3-16-15,17 77 0 0,-21-79 0 16,-1 0 0-16,-1-4 0 15,0-9 0-15,-4-7 0 0,10 25-307 0,-10-45-76 16,0-7-313-16,1-9-181 0,1-6-316 16,10-8-1496-16,-7 0 1619 0,1-25 422 15</inkml:trace>
  <inkml:trace contextRef="#ctx0" brushRef="#br1" timeOffset="756999.9194">17410 8133 4012 0,'0'0'89'0,"0"14"60"16,-20-14 72-16,20 0 252 0,-15 0-261 16,15 0-8-16,-13 14-2 0,13-14 7 15,-9 30 60-15,9-16-191 0,0 0-78 16,0 2-5-16,0 2-24 0,0-2-33 0,24 14-184 16,1-17 80-16,-8-3-11 15,0 0 25-15,2-6 23 0,19 0-94 0,-19-4 109 16,-2 0-39-16,0 0 0 0,-4-25-17 15,-1 25 18-15,3-41-44 0,-9 23 145 16,-6-4 15-16,0-1 9 0,0-2 2 16,-22-3 10-16,-7-23 8 0,12 25 19 15,0 5 22-15,0 3 14 0,0 5 36 16,4 8 128-16,-6 5-101 0,9 0-37 16,10 32-14-16,-12-14-50 0,12 4-36 15,-6 25-282-15,6-23-47 0,0 1-159 16,0-3-140-16,0-2-169 0,0-1 67 15</inkml:trace>
  <inkml:trace contextRef="#ctx0" brushRef="#br1" timeOffset="757302.1024">17595 8067 3656 0,'11'-3'166'0,"0"0"122"16,-1 0 83-16,10 3 437 0,-12 0-472 15,0 0 12-15,0 0-1 0,0 24-2 0,4-3 48 16,-6-21-332-16,-2 21-41 0,1-21-10 16,-4 23-10-16,1-12 3 0,0-1-15 15,-2 8 8-15,1-12 3 0,1-6-26 16,-1 7-22-16,3-7-128 0,0 0 73 16,1-22-9-16,1 22 0 0,-1-30-10 15,3 11 1-15,6-22-94 0,-7 21 149 16,1 3 22-16,-1-1 23 0,0 3-7 15,5-6-84-15,-7 21 1 0,-2-6-29 16,2 6-78-16,-5 0-135 0,2 0-191 16,-2 0-853-16,0 25 536 0,0-25 105 15,0 14 132-15,-19-14 101 0</inkml:trace>
  <inkml:trace contextRef="#ctx0" brushRef="#br1" timeOffset="757646.4702">17922 8128 3332 0,'0'10'96'15,"0"-10"383"-15,0 0-115 0,23 0-20 16,-23 6-70-16,23-6-78 0,-23 3-91 0,42-3-69 16,-26 0-53-16,0 0-27 15,1 0-60-15,-2 0-14 0,19-21-208 0,-21 21 131 16,0-16-25-16,-2 16 17 15,-3-15 1-15,-2 15 55 0,-3-28-71 0,-3 19 160 16,0 2 33-16,0 1 27 0,-19-2 27 16,-3-5 141-16,22 9-30 0,-27 1 36 15,13 3 33-15,-1 0 22 0,0 0-1 16,-15 28 155-16,15-28-243 0,4 30-23 16,1-10-22-16,2-1 1 0,8 0-7 15,0 20 41-15,0-20-109 0,0-3-50 16,27 1-66-16,-27-5-90 0,48 8-484 15,-29-16 150-15,4-3-125 0,2-1-127 16,0 0-112-16,1 0 94 0</inkml:trace>
  <inkml:trace contextRef="#ctx0" brushRef="#br1" timeOffset="757909.8111">18454 7935 3482 0,'0'0'142'0,"0"0"103"16,-21 0 86-16,21 19 84 0,-20-19-77 15,-10 41 215-15,30-21-270 0,-27 0 2 0,27 2-28 16,-18-1-76-16,18 19-85 16,0-22-98-16,0 2-4 0,21-4-10 0,-21 1-7 15,38-1 1-15,13 11-11 0,-24-14 28 16,2-1 10-16,-4-2 3 0,0-1-6 16,13 5-10-16,-26-10 6 0,-5 5-6 15,-7-4 6-15,0 1-1 0,0 0-5 16,-41 6-2-16,17-3-13 0,-6-1-47 15,-2 1-64-15,-1-1-111 0,-33 9-495 16,36-12 105-16,2 0-133 0,4-3-237 16,6-2-48-16,5 0 204 0</inkml:trace>
  <inkml:trace contextRef="#ctx0" brushRef="#br1" timeOffset="758616.4391">19212 8124 2832 0,'0'0'220'0,"0"0"148"16,0 0 127-16,0 0-4 0,0 0-99 16,0 0 44-16,0 16-345 0,0-16-37 15,0 0-31-15,0 0-27 0,22 0-28 16,2 0 2-16,-7 0-22 0,-3-20-11 16,0 20-3-16,1-13-12 0,9-5-76 15,-15 18 73-15,-9-16-7 0,10 16 20 0,-10-15 15 16,0 1 30-16,0 14 22 0,-30-7 1 15,30 5 27-15,-29-2-8 16,12 4 68-16,-18 0 111 0,19 0-78 0,0 22-12 16,4-22-4-16,1 28 43 0,11-8-20 15,-9 20 103-15,9-16-138 0,0 1-29 16,29-1-23-16,-29-2-15 0,58 18-98 0,-34-24-53 16,1-1-94-16,0-2-101 15,0-4-158-15,-1-2-171 0,18-4-953 16,-23-3 754-16,-4 0 121 0,-2 0 213 0</inkml:trace>
  <inkml:trace contextRef="#ctx0" brushRef="#br1" timeOffset="758945.0876">19598 8163 3667 0,'5'-1'272'0,"-1"0"124"16,0 1 102-16,2 0-50 0,4-1 386 15,-3-2-472-15,-2 3-41 0,0 0-116 16,1 0-57-16,0 0-72 0,4 0-35 0,-7 0-39 15,-1 0-8-15,0 19 0 0,0-19 0 16,3 16 8-16,-5-16 0 0,0 0-6 16,3 11 4-16,-1-11-4 0,0 0 10 15,1 0 0-15,-1 0 6 0,0 0-14 16,2-25 6-16,0 25-8 0,4-24-2 16,-1-1 6-16,-2 13 4 0,3-1-2 15,0 2 19-15,3 1 9 0,11 2 27 16,-10 0-50-16,0 8-12 0,2 0 11 15,-1 0-7-15,15 28 8 0,-14-28-12 16,1 33-2-16,-1-13-18 0,3 0-20 16,-3 3-48-16,14 14-339 0,-15-17 12 15,0-1-108-15,-3-5-253 0,1-3-186 0,7 3-1360 16,-10-10 1442-16,2-4 284 16</inkml:trace>
  <inkml:trace contextRef="#ctx0" brushRef="#br1" timeOffset="759412.76">20860 7475 2848 0,'0'-4'139'0,"-1"3"123"16,1 1 625-16,0 0-486 0,0 0-27 15,0 0-44-15,0 23 34 0,23 6 391 16,-4-10-441-16,-19 7-59 0,22 3-56 16,-9 6-11-16,2 8-31 0,11 51 43 15,-15-42-152-15,1 0-33 0,-2 1-18 16,-2-1-53-16,2 35-175 0,-8-54 31 15,0-2-96-15,0-8-134 0,-1-6-103 16,1-7-160-16,4-5-973 0,-3-5 697 16,-1 0 57-16,4-35 182 0,-5 12 127 0</inkml:trace>
  <inkml:trace contextRef="#ctx0" brushRef="#br1" timeOffset="759715.6906">20635 7345 3985 0,'-11'-12'161'0,"4"3"100"0,1 0 506 0,6 5-415 16,0 4-8-16,0-4-25 16,35-1-41-16,11-11 34 0,-12 5-262 0,5-3-41 15,10-2-11-15,6-5-1 0,5 0 3 16,65-8-20-16,-62 16-11 0,-2 6-17 16,-7 7-10-16,-4 0-6 0,25 45-61 15,-48-20 96-15,-4 9 1 0,-9 7 31 16,-7 2 2-16,-7 7-8 0,-26 51 106 15,1-46-28-15,-7 0 41 0,-5-1 25 16,-6-4 3-16,-55 50 105 0,50-57-202 16,-5 4-19-16,2-9-12 15,4-4-12-15,2-8-7 0,-29 14-262 0,43-31-90 16,4-9-170-16,5 0-130 0,9-21-237 16,4-11-1082-16,9 10 953 0,23-2 245 15,1 1 235-15</inkml:trace>
  <inkml:trace contextRef="#ctx0" brushRef="#br1" timeOffset="760135.6387">21743 7890 4545 0,'1'0'72'16,"-1"0"43"-16,0 0 56 0,0 0 68 15,-29-20 229-15,29 6-195 0,-22 14 5 16,22-14-19-16,-24 14-17 0,24 0-58 0,-25-11 41 15,4 11-148-15,9 0-3 0,1 0 4 16,-1 19 23-16,-1-19 2 0,-10 27 99 16,12 3-113-16,1-9-5 0,3 3-26 15,2 2-15-15,3 25-13 0,2-24-29 16,0-1 4-16,24-1-67 0,-24-3-44 16,46 14-310-16,-27-25 137 0,3-2-89 15,2-4-68-15,1-5-73 0,-1 0-25 16,22-25-550-16,-25 25 585 0,-3-32 77 15,-3 13 154-15,-7-5 93 0,-3 0 90 16,-5-27 133-16,0 27 64 0,-23-2 93 0,23 1 55 16,-29 3 62-16,11-11 358 15,-7 23-392-15,25 0-32 0,-18 10-32 16,18 0-11-16,0 0 47 0,0 21 221 0,0 7-270 16,22-6-71-16,-22-1-68 0,26 1-14 15,11 14-232-15,-19-16-106 0,-1-4-147 16,4 0-213-16,-6-5-220 15,4-1-66-15,14-3-1133 0,-20-4 1397 16,4-3 222-16</inkml:trace>
  <inkml:trace contextRef="#ctx0" brushRef="#br1" timeOffset="760410.3443">22076 7923 4711 0,'4'0'103'0,"-2"0"73"0,2 0 120 0,-1 20 114 16,1-20 28-16,2 17 352 0,-4 4-481 15,1-9-91-15,-1 2-50 0,0-3-46 16,3 11-47-16,-2-12-80 0,-2-2 2 16,-1 1-7-16,0-1-10 0,0-1-3 15,0 4-50-15,0-11 39 0,0 0-19 16,-18 0-16-16,18 0-16 0,0-49-111 0,0 28 102 16,0-2-17-16,0 1-7 15,0-5-14-15,0 4 2 0,22-23-40 0,3 32 123 16,-25-1-14-16,25 4-38 0,-25 4-75 15,22 7-312-15,-8 0 193 0,-14 0-104 16,9 0-167-16,-9 0-152 0,6 0-136 16,2 21-875-16,-1-21 1130 0</inkml:trace>
  <inkml:trace contextRef="#ctx0" brushRef="#br1" timeOffset="760815.4391">22543 7806 4322 0,'20'-9'346'15,"-14"9"-46"-15,0-5 118 0,-2 5-53 16,-4-4 21-16,0 4 235 0,0-2-388 0,0 1-53 16,0 0-39-16,-24 1-23 0,24-1-48 15,-21 1-4-15,-2 0-68 0,7 0 9 16,3 17-6-16,-1-17-2 0,-12 24 19 16,16 5-19-16,0-12 6 0,2 3-7 15,5-2-4-15,1 2 5 0,2 14-50 16,0-17 3-16,0-3-26 0,28-4-20 15,-28-2-48-15,49 2-251 0,-31-9 131 16,2-1-48-16,1 0-11 0,-4 0-3 0,1-27 36 16,11 4-87-16,-18 8 259 15,0 15 45-15,-5-23 9 0,-3 11 49 16,-3-18 93-16,0 16-8 0,0 1 33 16,0 1-12-16,-21 5 35 0,21-3 32 0,0 3 240 15,-18 7-126-15,18 0-6 16,0 0-26-16,0 19-27 0,0-2 53 0,0-17-170 15,0 27-13-15,0-27-1 0,0 24-13 16,17 5-5-16,2-4-262 16,0-5-454-16,1-15 176 0,-20 2-139 15,19-6-184-15,-8-1-83 0,0 0-163 0,19-18-740 16,-15 18 1214-16</inkml:trace>
  <inkml:trace contextRef="#ctx0" brushRef="#br1" timeOffset="761081.6613">22608 7271 3213 0,'0'-21'171'0,"0"-5"597"0,0 12-227 15,0 3-48-15,0 2-11 0,25 6 37 16,-2 1 449-16,-23 2-543 0,28 25-130 16,-13-8-93-16,1 6-88 0,-1 6-114 15,16 41 0-15,-19-33 0 0,4 6 0 0,-2 2 0 16,1 0 0-16,5 49 0 15,-11-46 0-15,0 3 0 0,-2-5 0 0,1-1 0 16,2-2-47-16,8 30-488 0,-7-43-24 16,-1-7-157-16,3-9-128 0,4 0-218 15,10-4-1121-15,-13-10 1257 0,3 0 264 16,-4-19 243-16</inkml:trace>
  <inkml:trace contextRef="#ctx0" brushRef="#br1" timeOffset="761412.9359">23091 7810 3831 0,'-24'-7'155'0,"24"3"418"16,0 3-217-16,-14-5-51 16,14 4-9-16,0 2 24 0,0 0 299 0,0 0-407 15,0 0-65-15,26 0-56 0,-26 0-33 16,23 0-18-16,7 0-38 0,-15 0-6 16,2 0-23-16,0 0-12 0,-3 0-31 15,18 0-123-15,-20 0 69 0,0 0-2 16,-3-20-11-16,-2 20-7 0,-1-15 15 15,-2-4-92-15,-4 9 138 0,0-1 13 16,0-1 18-16,0-1-36 0,-24-10-42 0,0 10 70 16,24 4 49-16,-29 0 1 0,16 4 16 15,-13 2 48-15,15 3 0 0,1 0 50 16,10 21 39-16,-12-21 46 0,12 29 10 16,-5 11 127-16,5-16-202 0,27 50 78 15,-27-50-188 1,26-4-18-16,-9-2-16 0,2-1-44 15,20 6-299-15,-16-16 31 0,-2-4-113 0,3-3-177 16,0 0-180-16,-2 0-74 0,19-26-973 16,-19-8 1198-16,-5 12 205 0</inkml:trace>
  <inkml:trace contextRef="#ctx0" brushRef="#br1" timeOffset="761648.7747">23269 6892 3601 0,'0'22'399'0,"0"-2"-42"0,0 6 57 16,21 6-23-16,-21 4 47 0,44 51 491 15,-27-37-468-15,3 5-22 0,1 2-111 16,-1 2-62-16,1 4-120 0,20 63-124 16,-21-60-22-16,0-3 0 0,-4-2 0 0,1-7 0 15,15 40 0-15,-19-58 0 16,1-7-122-16,-3-5-167 0,-2-9-255 0,1-5-247 15,10-9-1268-15,-11-1 957 0,-1-21-56 16,2 21 229-16,-1-33 232 0</inkml:trace>
  <inkml:trace contextRef="#ctx0" brushRef="#br1" timeOffset="761948.6022">23865 7703 4286 0,'0'-6'314'16,"0"4"-74"-16,0 0 75 0,0 2-26 15,-19-1 64-15,19 1 328 0,-17 0-403 0,17 0-54 16,-10 20-32-16,10-20 0 0,-11 21-59 16,11 11 4-16,0-13-125 0,0 0-9 15,0 2-4-15,0 1-27 0,21 14-112 16,7-23 0-16,-13 0-23 0,5-5-21 16,2-5 0-16,-2-3 14 0,21 0-141 15,-23-24 155-15,-1 24-9 0,-5-30 34 16,-1 9 6-16,-6-17 5 0,-5 16 84 15,0-1 25-15,0-2-4 0,-32 0-13 16,9 3 9-16,-33-13 7 0,20 21 32 16,0 7 12-16,-2 7-21 0,1 0-9 15,-27 27-144-15,38-6-76 0,4 1-245 16,3 7-197-16,5 0-247 0,3 2-160 16,-2 30-547-16</inkml:trace>
  <inkml:trace contextRef="#ctx0" brushRef="#br1" timeOffset="763480.0485">20697 8053 103 0,'0'0'-5'15,"0"13"21"-15,16-13 21 16,-16 9 51-16,11-9-50 0,-11 7-19 0,0-7-23 16,0 0-33-16,9 0-123 0</inkml:trace>
  <inkml:trace contextRef="#ctx0" brushRef="#br1" timeOffset="764096.5586">20927 7952 435 0,'4'0'46'16,"-2"0"-10"-16,-2 0 23 0,0-9 28 15,1 9 40-15,-1 0 45 0,0 0 207 16,0 0-187-16,0 0 9 0,0 0-16 16,0 0-9-16,0 0 97 0,0 14-144 15,0-14-7-15,-14 0 2 0,14 0 23 16,0 0 10-16,0 0 232 0,0 0-185 15,0 0 25-15,0 0 8 0,0 0 4 16,0 5 5-16,16-5 128 0,-16 5-228 16,0-1-27-16,0-1-10 0,10 1 29 15,-10 6 144-15,0-2-108 0,0-1-39 0,0 5-20 16,0 0-7-16,0 14 62 16,0 10 35-16,0-18-105 0,22 20 110 15,-22-18-102-15,19 1-13 0,-19 0 4 16,13 0-5-16,-2 21 84 0,-11-21-90 15,9-1-1-15,-9-2-3 0,7 0 2 16,-7-1-37-16,3 9-6 0,-3-14-73 0,4-2 30 16,-4 2-25-16,0-3-22 15,2 6-177-15,-2-10 19 0,0 2-68 16,1-4-86-16,-1 2-126 0,0-3-659 0,0-2 367 16,0 0-76-16,0 0-214 0,0 0-2 15,0 0 312-15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4T15:55:01.8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14409 2043 2316 0,'0'0'56'0,"2"0"41"16,-2 0 34-16,0 0 46 0,0 0-1 0,0 0 3 15,0 0 47-15,0 0 46 0,0 0 10 0,0 0 1 16,0 0-46-16,0 0-71 0,0 15-52 0,0-15-38 15,16 0-25-15,-16 0-18 0,16 0-20 0,-16 12-9 16,20-12-18-16,-6 0-30 0,-1 7-35 16,3-7-42-16,-3 0-54 0,4 8-52 0,-1-8-70 15,-1 4-81-15,-2-1-50 0,1 1-51 0,1 0-109 16,-1-2-1-16,1 0 25 0,2-2 87 0,-1 0 221 16</inkml:trace>
  <inkml:trace contextRef="#ctx0" brushRef="#br0" timeOffset="143.915">15006 2060 2256 0,'8'13'20'0,"-3"-13"10"0,1 0 12 0,-2 0 20 15,1 8 10-15,-3-8 18 0,0 0 11 16,5 0-16-16,-2 0-27 0,2 6-31 0,-1-6-26 16,2 0-31-16,2 0-41 0,1 0-47 0,1 0-68 15,1 0-68-15,-2 0-111 0,6 0-98 0,-2 0 31 16,3 0 15-16,-2 0 140 0,-1 0 147 0</inkml:trace>
  <inkml:trace contextRef="#ctx0" brushRef="#br0" timeOffset="230.8674">15414 2097 794 0,'4'0'10'16,"1"0"0"-16,2 12 5 0,1-12 0 0,-1 0 5 0,0 0 9 15,2 0 14-15,4 0-19 0,-3 0-14 16,2 0-45-16,2 0-48 0,0 0-10 0,1 0-28 15,0 0 7-15,2 0-5 0,1 0-26 0,-2 0 27 16</inkml:trace>
  <inkml:trace contextRef="#ctx0" brushRef="#br0" timeOffset="458.7356">15897 2031 1969 0,'3'0'8'0,"1"15"3"0,0-15 19 15,-2 0 26-15,3 0 9 0,0 0 17 0,1 0-9 0,-2 0-28 16,2 0-13-16,0 0-25 0,1 0-31 16,1 0-49-16,-1 0-81 0,0 0-146 0,2 0-135 15,2 0-14-15,0 0 5 0,-1 0 151 0</inkml:trace>
  <inkml:trace contextRef="#ctx0" brushRef="#br0" timeOffset="552.6813">16182 1990 2088 0,'4'15'30'16,"-1"-15"26"-16,-1 0 21 0,0 12 26 0,1-12-1 16,-1 0-12-16,-1 0 9 0,0 0-12 0,1 7-29 0,0-7-12 15,1 0-54-15,0 0-65 0,2 0-82 16,-1 0-146-16,3 0-244 0,3 0-44 0,-1 0 30 16,0-21 147-16</inkml:trace>
  <inkml:trace contextRef="#ctx0" brushRef="#br0" timeOffset="1291.432">16494 1802 1819 0,'0'0'75'16,"0"0"51"-16,0 0 52 0,0 0 61 0,0 0-5 16,0 0 80-16,0 0 93 0,0 0 54 0,17 0-17 15,-17 0-84-15,0 0-120 0,21 0-97 0,-21 0-54 16,21 0-45-16,-10 0-22 0,0 0-22 0,1 11 9 15,1-11 0-15,-1 0-9 0,2 0 3 0,-3 10-11 16,1-10-5-16,1 10 5 0,-1-3 12 16,0 1-4-16,-1 3 8 0,-2 2 8 0,1 1-20 15,-3 2 21-15,1 2-12 0,-1 4-8 0,0-3 22 16,0 5-11-16,-2 0 18 0,2-1 13 0,-1 1 6 16,2 0 2-16,-1 0-5 0,1-1-1 0,3 0-20 15,2-4-4-15,0 3 0 0,1-3-13 0,1 1-5 16,0-4-5-16,-1-2 0 0,1 0-1 0,-2-3 12 15,0-1 6-15,0-3-7 0,0-3 2 0,0 0-9 16,-4-2-3-16,2-1 11 0,-1-1-15 0,-1 0 13 16,1 0-1-16,-3 0-17 0,0-20 5 15,-1 20-12-15,0-17 10 0,0 17 7 0,-2-27-7 16,1 13 4-16,-3-3-8 0,0 0 7 0,-1 0 1 16,-1-3-4-16,0 0 4 0,0-3-4 0,0 3 15 15,0-4 5-15,0 0-9 0,0-1-3 0,-19-1 0 16,19 1-1-16,0 0 2 0,-15 0-2 0,15 0 3 15,0 2 8-15,-10-1 8 0,10 3-7 0,0 0 0 16,0 0 4-16,0 6-6 0,0-3 8 0,0 1-4 16,0 1-10-16,0 0 8 0,0-1-4 0,16 0 14 15,-16 0 1-15,14 2-8 0,-14 1 13 0,16 1-15 16,-16 0-5-16,17 4 0 0,-9-1-9 16,1 2-1-16,1 2-6 0,-3-1-3 0,0 2-31 15,-1 1-19-15,2 1-42 0,-4-2-59 0,1 4-87 16,-1 1-151-16,1 0-130 0,-3 0-105 0,0 0-90 15,0 21-68-15,0-21 64 0,-1 18 172 0</inkml:trace>
  <inkml:trace contextRef="#ctx0" brushRef="#br0" timeOffset="1528.2974">17363 2020 1896 0,'0'9'71'15,"0"-1"52"-15,0-1 78 0,0 0 85 0,0 2-1 16,15-3 39-16,-15 1 27 0,0 3 6 0,0-1-11 16,0-3-37-16,12 2-67 0,-12-1-61 0,0-1-44 15,0 1-45-15,7-3-41 0,-7 0-26 0,0 0-15 16,5-2-9-16,-5 1-1 0,0 0-5 0,2-1-14 15,-2 0-32-15,1 0-38 0,0-2-77 0,0 0-140 16,-1 0-184-16,0 0-173 0,0 0-226 0,0 0-48 16,0 0 155-16,0-17 215 0</inkml:trace>
  <inkml:trace contextRef="#ctx0" brushRef="#br0" timeOffset="1704.1956">17407 1759 4422 0,'0'0'21'16,"0"21"1"-16,0-21 1 0,0 14 8 0,-15-14-29 16,15 19-33-16,0-6-138 0,-14 0-246 0,14 3-291 15,-12-1-311-15,12 0 58 0,-16 1 238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4T15:57:13.70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22124 839 1290 0,'0'0'44'0,"-18"0"30"15,18 12 38-15,0-12 48 0,-14 6-12 0,14-6 31 0,-15 10 16 16,15-3-4-16,-15 1 8 0,15 1-22 15,-14 1-17-15,14-2-13 0,-8 1-15 0,5-1-8 16,1 1-10-16,0-1 0 0,1-1-4 0,0-2-10 16,1 0-17-16,-2 0-24 0,2-3-14 0,0 1-21 15,0-3-10-15,0 0-7 0,0 0-11 0,0 0-20 16,0 0-5-16,0-20-18 0,23 20-8 0,-23-22 11 16,20 22 0-16,-20-31 14 0,18 15 7 0,-18-2 0 15,14 1 2-15,-14 1-7 0,9-1-15 0,-9 1-12 16,10-1-5-16,-10 3 10 0,7 1 17 0,-4 2 19 15,0-1 6-15,-1 1 6 0,2 2 6 0,-2 2 2 16,0 2 6-16,0 1-2 0,0 2-2 0,-2 0-11 16,2 1 2-16,-2 1-2 0,1 0 0 0,-1 0 12 15,1 0 2-15,0 0 7 0,-1 0 1 0,2 0-3 16,-2 21-5-16,1-21-8 0,2 13 1 16,0-13-1-16,1 21 5 0,2-10 22 0,1 0 18 15,1 0 20-15,3 2 9 0,0 2-12 0,0-1-19 16,1 2-27-16,1 0-4 0,1-2-10 15,-1 4-1-15,0-4 2 0,-1 0-6 0,-2 1-3 0,0-4 4 16,-1 0 3-16,-2-3-8 0,-2 1 1 0,-2-4 1 16,0 1-5-16,-2-2 8 0,0 0-3 0,-1-3-2 15,0 1 5-15,0-1-18 0,0 1 4 0,-26-1-6 16,26-1-9-16,-25 0 16 0,9 0-12 0,-3 0 4 16,0 0 8-16,1 0-1 0,-1 0 9 0,0 0 4 15,1 0 1-15,2 0-1 0,1 0 0 0,4 0-5 16,2 0-6-16,1 0-18 0,2 0-13 15,6 0-8-15,0 0-23 0,0 0-32 0,21 0-50 0,-21 0-74 16,35 0-95-16,-11 0-170 0,2 0-133 16,4 0-15-16,-3 0 125 0</inkml:trace>
  <inkml:trace contextRef="#ctx0" brushRef="#br0" timeOffset="1299.1108">22142 962 397 0,'0'-4'13'0,"0"3"18"0,0 0 22 16,0 0 37-16,0 1 28 0,0 0 50 0,0-2 27 16,0 1 13-16,0 1 4 0,0-1-32 0,0 1-18 15,0-1-30-15,0 1-27 0,0 0-18 0,0-2-10 16,0 2-8-16,0 0-1 0,0 0 0 0,0 0-9 15,0 0-1-15,0 0-12 0,0 0-11 0,0 0-3 16,0 0 11-16,0 0 14 0,0 0 8 0,18 0 2 16,-18 0-18-16,0 16-14 0,0-16-4 0,0 0-5 15,0 15 3-15,0-15-4 0,10 12-8 0,-10-12-6 16,0 16-6-16,0-6 5 0,6 0 4 16,-6 1 2-16,0-1 2 0,0 2-6 0,0 1-5 15,0-1-4-15,0 1-6 0,0-1 1 0,0 1 4 16,0 0 0-16,0-1 2 0,0 0-1 0,0 2-4 15,0 0 0-15,0 0 1 0,0-2 2 0,0 2-1 16,0 1 3-16,0 3 4 0,0-2-4 0,0 1 9 16,0 1 2-16,0 0 3 0,0 1 14 0,0 3 1 15,0 1-3-15,0 2-9 0,0 2-13 16,0 2-2-16,0 2-5 0,0 2 10 0,0 3-7 0,0 2-1 16,0 0-3-16,-16 2-5 0,16 0 7 0,0 4-3 15,0 0 3-15,-12-1-3 0,12 3 0 0,0 0-1 16,-8 2 5-16,8 1 4 0,0 1-7 15,-4 4 11-15,4-1-8 0,-3 3-7 0,1 2 12 16,0 4-17-16,0-1 9 0,-1 2 0 0,0 0-2 16,0 1 0-16,-2 3-3 0,4 0 5 0,-2 1-2 15,0 3 14-15,1 1-2 0,-3 3-3 0,5 2-2 16,-4 3-10-16,2 0 2 0,1 0 1 0,-3 4 5 16,2-2-2-16,-3 5 6 0,2 1-1 0,0 1-6 15,1 2 8-15,-2 3-5 0,-2 0-4 0,1 0 4 16,-1 2-8-16,1 1-4 0,1 1 11 15,-2 3-2-15,1-1 6 0,0-1-1 0,-1 2-10 16,3 3 6-16,-1 0-4 0,-1 0 8 0,-1 2 4 16,0-1-5-16,-1 0 1 0,2 0-6 0,0 2-4 15,0-1 3-15,3-2-1 0,0 0 11 0,1 0 1 16,1-2-3-16,0-2 0 0,0 1-12 0,0-6 4 16,0 0-1-16,0-4 1 0,20 0 11 0,-20-5-6 15,0-2 0-15,17 0-7 0,-17-4-14 0,0-4-3 16,0-1-5-16,11-4-4 0,-11-5-1 0,0-2 6 15,0-3 2-15,0-5 10 0,0-2 3 0,0-1 5 16,0-2 9-16,0-6-2 0,0-2 3 0,0-2-6 16,-17-3 0-16,17-5-21 0,0-3-26 0,0-3-36 15,-11-7-47-15,11-2-28 0,0-5-21 0,0-4-61 16,0-5-119-16,0-4-146 0,0 0-46 16,0 0 51-16,0-31 162 0</inkml:trace>
  <inkml:trace contextRef="#ctx0" brushRef="#br0" timeOffset="2435.5472">22110 4515 780 0,'-1'0'53'0,"0"0"46"0,-1 0 38 16,2 0 51-16,0 0-1 0,0 0-5 0,0 0-6 16,0 0-16-16,0 0-28 0,0 0-17 0,0 13-23 15,0-13-30-15,0 0-20 0,0 10-16 0,17-10-2 16,-17 8 4-16,14-8 1 0,-1 9-5 0,0-6-5 16,4 1-7-16,1 1-3 0,4 0-5 0,3-1-3 15,1 0-1-15,2 0-2 0,3 2 4 0,0-3 1 16,5 3-2-16,1-2-1 0,3 1 1 15,5-2-1-15,2 2 5 0,5-1 2 0,6 0 3 16,3 0 3-16,5 0-1 0,6-1 0 0,5 0 10 16,4 1 14-16,4 1 29 0,5 0 15 0,4-2-6 15,3 2-12-15,4 1-30 0,5-1-11 0,3-1-13 16,5 1-5-16,1-1-3 0,6 0-7 0,1 1 9 16,5-1-1-16,1-1 0 0,4 2-1 0,-1-3-10 15,6 1 1-15,5-1-2 0,0 0-3 0,4-1-5 16,-3-1-10-16,6 0-1 0,3 0 2 0,3 0 10 15,0 0 8-15,6 0 6 0,-2 0 6 0,2 0 2 16,4 0-6-16,-1 0 2 0,-1 0-2 0,0 0-2 16,0 0 4-16,-3 0 0 0,0 0-2 15,-3 19 2-15,-2-19 4 0,-2 0-2 0,2 15 0 0,-5-15-4 16,-1 0 0-16,-5 11-4 0,-1-11 6 16,-6 0 1-16,0 10-3 0,-3-10 6 0,-6 4-4 15,-2-4 0-15,-4 3 3 0,-3-3-5 0,-4 0-1 16,-3 0 3-16,-6 0-2 0,-5 0 2 0,-2 0 4 15,-8 0-10-15,-4 0-1 0,-6-18-3 0,-6 18-9 16,-7 0 0-16,-6-16-7 0,-6 16-4 0,-11-13 2 16,-3 13-10-16,-9-15 0 0,-6 8-5 15,-7-1-11-15,-5 2-3 0,-5 0-10 0,-5-4-12 0,-4 3-24 16,-1 0-25-16,0 0-33 0,0-1-35 0,-29 0-47 16,29 0-47-16,-31 0-4 0,14 1 18 0,-1-1 7 15,0 1 91-15</inkml:trace>
  <inkml:trace contextRef="#ctx0" brushRef="#br0" timeOffset="2950.1525">30802 4549 477 0,'-2'0'20'0,"-3"0"18"15,4 0 15-15,0 0 41 0,1 0 24 0,0 0 35 16,0 0 24-16,0 0 9 0,0 14 9 0,0-14 4 15,0 0 3-15,0 13-13 0,18-13-17 0,-18 13-19 16,0-6-6-16,23 0-2 0,-23 1-3 0,26-1-5 16,-9 2-16-16,3-3-10 0,1-2-19 0,1 1-26 15,4-2-22-15,1 1-26 0,-2-3-11 0,1 1-10 16,-2-2 2-16,-2 0 3 0,-2 0-4 16,-2 0 1-16,-3 0-1 0,-2 0-1 0,-3 0 2 15,-2 0 4-15,-2 0 1 0,-2 0 7 0,-2 0 3 16,-1 19 5-16,-1-19 9 0,0 20-5 15,0-20-4-15,0 26 3 0,-26-16-1 0,26 1 2 0,-27 1 27 16,10 1 23-16,-1-2 20 0,0-3 23 0,0 2-1 16,2-3-6-16,-1 3-29 0,2-3-16 0,1-2-25 15,2 0-21-15,3-2-5 0,1 1-9 0,3-3 3 16,1 0-11-16,1-1-10 0,2 0-54 0,1 0-76 16,0 0-83-16,0 0-105 0,0-19-71 0,0 19-73 15,21 0-134-15,-21-21-45 0,0 21 22 0,22-15 147 16</inkml:trace>
  <inkml:trace contextRef="#ctx0" brushRef="#br0" timeOffset="3662.9156">31602 4703 1269 0,'0'-3'101'16,"0"3"78"-16,0 0 47 0,0 0 69 0,0-2-37 15,0 2-15-15,0-2 41 0,0 2 30 0,0 0 48 16,0 0 3-16,0 0-12 0,0 0-49 15,0 0-68-15,-11 0-44 0,11 0-41 0,0 0-4 0,0 0 8 16,0 0 30-16,-7 17 11 0,7-17-12 16,-6 15-40-16,2-15-16 0,-1 21-13 0,0-7-6 15,0 3 10-15,-1 7-14 0,1-1-15 0,1 3-8 16,1 5-8-16,1 2 1 0,2 4 2 0,0 2-7 16,0 0-6-16,0 1-3 0,0-1-12 0,0-1-2 15,24-2 0-15,-24-3-17 0,17-3-4 0,-17-4-17 16,22-1-14-16,-10-4-9 0,1-4-15 0,1-1-17 15,1-3-18-15,-1-2-24 0,3-3-25 16,-1-1-31-16,0-4-57 0,0-1-67 0,-1-2-75 16,-2 0-32-16,-1 0-1 0,-3 0-54 0,1 0-109 15,-4-22-86-15,-3 22-91 0,-1-16-10 0,-2 16 13 16,0-19 96-16,0 19 101 0,0-20 162 0</inkml:trace>
  <inkml:trace contextRef="#ctx0" brushRef="#br0" timeOffset="3853.4382">31496 5155 1671 0,'-4'-2'83'0,"0"-1"62"0,1 0 77 16,2 1 78-16,0 0 1 0,-1 0 24 16,2 2-8-16,0 0-16 0,0 0-27 0,0 0-40 15,0 0-42-15,24 0-57 0,-24 0-54 0,30 0-73 16,-11 0-90-16,3 0-120 0,0 14-157 0,-1-14-136 15,-4 0-137-15,0 0-174 0,-5 0 9 0,-4 11 162 16</inkml:trace>
  <inkml:trace contextRef="#ctx0" brushRef="#br0" timeOffset="4971.0332">21334 4408 1479 0,'0'0'100'16,"-19"0"52"-16,19 0 18 0,0 0 33 0,0 0-63 15,-11 0-24-15,11 0 16 0,0 0-3 0,-12 0-6 16,12 0 3-16,-7 0 12 0,7 0 18 0,-6 0 11 16,6 0 18-16,-4 0-12 0,1 0-24 0,1 0 0 15,-1 0-13-15,1 0-2 0,-1 0 5 0,0 0-11 16,-2 0-5-16,3 17-1 0,2-17-8 0,-1 17-14 16,1-7-9-16,0 1-17 0,0 4-14 15,0-1-14-15,0 3-19 0,0-5-10 0,21 5-2 16,-21-2-13-16,16-1-2 0,-16-2-4 0,22-2-15 15,-8 0-2-15,1-6-10 0,3-1-11 0,-2-1-5 16,2-2-9-16,-1 0-14 0,1 0 0 0,-1-22-25 16,-1 22-11-16,-2-23-8 0,-2 23-6 0,-2-29 31 15,-3 13 29-15,0 2 32 0,-4-2 24 0,-3 1 5 16,0 0 13-16,0 0 1 0,0 4 10 0,-20 1 1 16,20 2-4-16,-27 3 3 0,11 3-12 0,-1 2 1 15,-4 0-1-15,-1 0-14 0,-1 17-18 0,0-17-71 16,2 19-200-16,2-19-217 0,2 24-291 15,6-24-181-15,3 20 140 0,2-20 221 0</inkml:trace>
  <inkml:trace contextRef="#ctx0" brushRef="#br1" timeOffset="11124.4862">22024 1947 419 0,'0'0'6'0,"0"0"9"0,0 0 9 0,0 0 8 15,0 0 10-15,0 0 10 0,0 0 23 0,0 0 31 16,0 0 21-16,0 0 31 0,0 0 10 16,0 0-5-16,0 0-8 0,0 0-21 0,0 0-8 15,0 0-10-15,0 0-7 0,0 0 0 0,0 0-16 16,0 0-3-16,0 0 2 0,0 0-8 0,0 0-1 15,0 0-11-15,0 0-11 0,0 0-2 0,0 0 1 16,0 0 5-16,0 0 1 0,0 0-3 0,0 0-3 16,0 0-2-16,0 0-5 0,0 0-1 0,0 0-3 15,0 0 1-15,0 0-2 0,0 0-5 0,0 0-3 16,0 0-10-16,0 0-7 0,0 0-2 0,0 0-2 16,0 0-2-16,0 0-2 0,0 0 0 0,0 0-6 15,0 0 2-15,0 0 1 0,0 0-3 0,0 0-4 16,0 0 2-16,0 0 4 0,0 0 3 0,0 0 11 15,0 0 3-15,0 0-4 0,0 0-1 0,0 0-12 16,0 0-4-16,0 0 9 0,0 0 7 16,0 0 25-16,0 0 16 0,0 0 4 0,0 0 0 15,0 0-22-15,0 0-9 0,0 0-7 0,0 0-1 16,0 0-3-16,0 0-15 0,0 0-5 0,0 0-16 16,0 0 7-16,0 0 0 0,0 0-1 15,0 0 6-15,0 0-7 0,0 0-3 0,0 0-4 0,0 0-14 16,0-12-7-16,0 12-12 0,0 0-15 0,0 0-29 15,0 0-57-15,0 0-66 0,0 0-79 16,0 0-74-16,0 0-88 0,0 0-155 0,-24 0-6 16,24 0 27-16,-18 0 156 0</inkml:trace>
  <inkml:trace contextRef="#ctx0" brushRef="#br1" timeOffset="12291.1914">22027 1876 400 0,'0'0'8'0,"0"0"1"0,0 0 3 15,0 0-7-15,0 0-1 0,0 0-1 0,0 0-6 16,0 0 7-16,0 0-11 0,0 0 3 0,0 0-4 15,0 0-4-15,0 0 13 0,0 0-10 0,0 0 11 16,0 0 1-16,0 0-3 0,0 0 7 0,0 0-10 16,19 0 3-16,-19 0-16 0,0 0-9 0,17 0 2 15,-17 0-2-15,0 0-1 0,13 0 2 0,-13 0-10 16,0 0-15-16,10 0-11 0,-10 0 1 16,6 0 17-16</inkml:trace>
  <inkml:trace contextRef="#ctx0" brushRef="#br1" timeOffset="12431.4907">22096 1864 394 0,'1'0'10'15,"1"0"20"-15,0 0 21 0,1 0 38 0,-1 0 19 16,1 0 13-16,-1 0 16 0,0 0 22 0,-2 0 8 16,5 0 2-16,-4 0-6 0,-1 0-45 0,2 0-24 0,-1 0-38 15,1 0-22-15,-1 0-15 0,0 0-18 0,1 0-18 16,1 0-54-16,1 0-87 0,3 0-93 16,-1 0-74-16,-1 0 9 0,3 0 19 0,1 0 70 15,0 0 93-15</inkml:trace>
  <inkml:trace contextRef="#ctx0" brushRef="#br1" timeOffset="12601.6386">22390 1850 596 0,'2'9'19'16,"-1"-9"30"-16,0 0 39 0,-1 0 66 0,2 5 45 16,-1-5 20-16,0 0-9 0,1 0-59 0,1 5-65 15,1-5-46-15,0 0-35 0,-1 0-34 0,4 0-56 16,-1 0-62-16,-1 0-97 0,0 0-40 15,0 0 10-15,2 0 22 0,2 0 44 0,-2-17 67 16</inkml:trace>
  <inkml:trace contextRef="#ctx0" brushRef="#br1" timeOffset="12768.0385">22697 1847 430 0,'6'12'8'0,"-2"-12"17"15,0 0 13-15,0 0 7 0,-2 10 7 0,1-10-1 16,4 0-8-16,-2 0 18 0,1 0-12 0,1 0-3 15,2 0-7-15,3 0-24 0,-1 0-10 0,2 0-29 16,1 0-32-16,2-16-23 0,-5 16 4 0,4 0 4 16,0 0 15-16,-1 0 12 0,0 0-18 0,2-8-17 15,-3 8-37-15,0 0 10 0</inkml:trace>
  <inkml:trace contextRef="#ctx0" brushRef="#br1" timeOffset="12915.8174">23076 1826 511 0,'7'0'16'0,"1"13"21"0,-1-13 44 0,-1 0 29 15,0 0 17-15,2 0 33 0,-3 12-18 0,2-12 0 16,1 0-6-16,-1 0-47 0,2 0-24 0,-1 5-36 16,1-5-31-16,2 0-38 0,-1 0-37 0,0 0-53 15,0 0-61-15,0 0-35 0,0 0-5 0,2 0 36 16,0 0-3-16,1 0 50 0,-1-14 41 0</inkml:trace>
  <inkml:trace contextRef="#ctx0" brushRef="#br1" timeOffset="13071.0649">23474 1847 935 0,'8'0'23'0,"-2"0"20"0,-1 0 30 0,-1 0 34 16,0 0 39-16,-1 0 27 0,1 0 18 0,0 0-11 15,0 0-49-15,1 0-36 0,1 8-51 0,0-8-20 16,-1 0-15-16,3 0-17 0,0 0-25 0,2 0-64 16,1 0-72-16,-1 0-105 0,3 0-66 0,-1 0 2 15,3 0 36-15,2 0 50 0,-1-15 83 0,-2 15 59 16</inkml:trace>
  <inkml:trace contextRef="#ctx0" brushRef="#br1" timeOffset="13225.4316">23846 1838 1558 0,'3'0'2'0,"-2"14"1"0,1-14 7 16,0 0 20-16,-1 0 24 0,2 0 39 16,-2 0 30-16,1 0 6 0,0 0-19 0,2 0-35 0,1 0-37 15,1 0-32-15,0 0-31 0,1 0-50 0,1 0-61 16,2 0-87-16,2 0-94 0,-2 0-32 0,3 0 19 15,0 0 25-15,-1-13 91 0,1 13 78 0</inkml:trace>
  <inkml:trace contextRef="#ctx0" brushRef="#br1" timeOffset="13409.1492">24199 1862 2156 0,'3'0'-3'15,"0"0"0"-15,-1 10 0 0,1-10 4 0,1 0-1 16,-1 0 16-16,-1 0 23 0,3 0 23 0,-1 0 11 15,1 0-16-15,2 0-23 0,-1 0-29 0,1 0-30 16,1 0-33-16,4 0-42 0,-2 0-51 0,0 0-39 16,4 0-36-16,-2-15-33 0,1 15-29 15,-2 0 25-15,3 0 42 0,-2-12 51 0,1 12 53 0,-1 0-7 16,0 0 20-16,-1-6 25 0</inkml:trace>
  <inkml:trace contextRef="#ctx0" brushRef="#br1" timeOffset="13702.8846">24467 1839 543 0,'4'0'36'0,"-2"0"54"0,0 0 38 16,1 16 19-16,-3-16-4 0,1 0-14 0,-1 0 2 0,2 0 22 15,1 9 7-15,2-9-7 0,0 0-16 16,1 7-16-16,2-7-21 0,2 6-24 0,-1-2-20 16,0-4-22-16,3 4-12 0,-1-1-7 0,0-2-2 15,2 1-5-15,-1-2-6 0,2 2-10 0,-3-2-18 16,6 0-30-16,-4 0-36 0,0 0-41 0,3 0-47 16,-3 0-52-16,2 0-60 0,-3 0-30 0,1 0 41 15,-1 0 58-15,0 0 73 0,-1 0 52 0,-1 0 0 16,0 0 19-16,0 0 31 0,-1 0 42 15,0 0 58-15,-1 0 24 0,-1 0 17 0,-1 0 6 16,2 0 6-16,-1 0 35 0,-1 0 0 0,1 0 6 16,-1 15-9-16,0-15-29 0,2 0 5 0,0 0-13 15,-1 0-15-15,2 8-16 0,-2-8-24 0,1 0-9 16,-1 4-22-16,3-4-8 0,-2 0-1 0,1 0-28 16,0 0-19-16,1 0-34 0,0 0-36 0,-1 0-20 15,0 0-40-15,0 0-20 0,2 0 0 0,-1 0 2 16,1 0-4-16,-2 0 54 0</inkml:trace>
  <inkml:trace contextRef="#ctx0" brushRef="#br1" timeOffset="13871.7461">25348 1910 2641 0,'4'0'2'0,"3"0"0"0,-2 13 0 0,-2-13 1 0,3 0-3 15,-4 0 18-15,2 0 24 0,1 0 24 16,-1 0 10-16,-1 0-20 0,2 0-27 0,1 0-43 15,-3 0-56-15,3 0-56 0,-2 0-86 0,6 0-111 16,1 0-131-16,-1-13-29 0,7 13 2 0,-2 0 89 16,3-11 177-16</inkml:trace>
  <inkml:trace contextRef="#ctx0" brushRef="#br1" timeOffset="14035.6342">25834 1925 2669 0,'6'0'-2'0,"-2"6"-40"16,-1-6-25-16,2 0-5 0,2 0 3 0,-1 0 52 16,0 0 30-16,2 0 7 0,-1 0-2 0,1-14-35 15,1 14-61-15,0 0-107 0,0 0-157 0,2 0-106 16,1-14-13-16,1 14 31 0,1-7 156 0</inkml:trace>
  <inkml:trace contextRef="#ctx0" brushRef="#br1" timeOffset="14203.9762">26279 1894 3121 0,'6'0'11'15,"3"0"-10"-15,-3 10-48 0,6-10-43 0,-1 0-33 16,-2 0 8-16,5 0 46 0,-1-18 44 0,-1 18 18 16,3 0-9-16,-3 0-21 0,1-15-48 0,0 15-67 15,1 0-105-15,-3 0-143 0,3-11-72 0,1 11-2 16,-1 0 79-16,-1-8 169 0</inkml:trace>
  <inkml:trace contextRef="#ctx0" brushRef="#br1" timeOffset="14363.4503">26798 1881 2505 0,'8'0'-4'0,"1"8"-8"0,1-8-23 15,1 0-26-15,2 0-24 0,-1 0-13 16,1 0-11-16,-1 0-7 0,1 0-23 0,-1-19-48 15,-2 19-64-15,1 0-63 0,1 0 4 0,1-14-19 16,3 14 98-16</inkml:trace>
  <inkml:trace contextRef="#ctx0" brushRef="#br1" timeOffset="14519.0229">27267 1864 2505 0,'7'12'2'0,"0"-12"-21"0,2 0-42 15,1 0-36-15,5 0-22 0,0 0 7 16,-1 0 35-16,1 0 33 0,1 0 9 0,-1 0-15 16,0 0-43-16,-2 0-103 0,1 0-110 0,-2-14-41 15,0 14-37-15,2 0 95 0,-2 0 121 0</inkml:trace>
  <inkml:trace contextRef="#ctx0" brushRef="#br1" timeOffset="14680.7295">27762 1867 2541 0,'3'0'-2'0,"2"0"-22"16,0 0-41-16,1 0-44 0,1 0-39 15,1 0-16-15,2 0 14 0,-1 0 26 0,-1 0 20 16,2 0 1-16,-1-15-41 0,3 15-58 0,-1 0-62 16,-2 0-15-16,4-12 3 0,-1 12 76 0</inkml:trace>
  <inkml:trace contextRef="#ctx0" brushRef="#br1" timeOffset="14848.0466">28258 1847 2177 0,'7'0'0'0,"-1"9"-8"0,0-9-30 16,3 0-15-16,1 0-14 0,-3 0-2 0,2 0 30 0,-2 0 10 15,2 0 1-15,2 0-19 0,-4 0-49 16,1-13-96-16,0 13-102 0,1 0-23 0,1 0-3 15,-1 0 50-15,2-10 114 0</inkml:trace>
  <inkml:trace contextRef="#ctx0" brushRef="#br1" timeOffset="15015.3907">28730 1833 2514 0,'10'0'-2'0,"0"0"-6"16,1 0-3-16,-2 0-1 0,1 0 12 15,-1 0 8-15,0 0 9 0,3 0-2 0,-3 0-9 16,3-15 0-16,-2 15-14 0,3 0-29 0,2-13-64 16,-2 13-101-16,2 0-149 0,-1-13-109 0,2 13 9 15,-2-7 19-15,3 7 157 0</inkml:trace>
  <inkml:trace contextRef="#ctx0" brushRef="#br1" timeOffset="15172.2454">29311 1805 756 0,'3'4'-29'0,"1"-4"-17"0,1 0-4 0,1 0-14 15,1 0 34-15,1 0 0 0,2 0 9 0,0 0 6 16,2 0-16-16,-1 0-7 0,4 0-19 0,-3 0-53 16,2 0 12-16,3 0 22 0</inkml:trace>
  <inkml:trace contextRef="#ctx0" brushRef="#br1" timeOffset="15389.8371">29861 1797 1191 0,'5'0'30'0,"0"-14"31"0,1 14 32 0,-1 0 26 15,3-12-20-15,-2 12-32 0,0 0-32 0,0-11-40 16,-1 11-31-16,3-8-27 0,-3 8-63 0,0-6-60 16,1 6-66-16,1-3-8 0,2-1 15 0,-1 1 19 15,3 1 87-15</inkml:trace>
  <inkml:trace contextRef="#ctx0" brushRef="#br1" timeOffset="15567.4373">30314 1731 2320 0,'7'0'72'16,"0"11"70"-16,-2-11 74 0,2 0 67 0,0 0 3 15,-3 0-35-15,0 0-71 0,-1 0-69 0,1 0-81 16,-1 0-63-16,-1 0-82 0,3 0-125 0,-4 0-159 16,1 0-287-16,0 0-116 0,1 0 67 0,-2 0 166 15</inkml:trace>
  <inkml:trace contextRef="#ctx0" brushRef="#br1" timeOffset="16884.4337">22108 7470 917 0,'0'0'89'16,"0"0"74"-16,-5 0 72 0,5 0 44 0,0 0-50 16,0 0-18-16,0 0-19 0,0 0 9 15,0 0 12-15,0 0 0 0,0 0 6 0,0 0-5 16,0 0-26-16,0 0-41 0,0 0-61 0,0 0-46 15,0 0-45-15,0 0-60 0,0 0-56 0,0 0-74 16,0 0-72-16,0 0-51 0,21 0-73 0,-21 0-127 16,18 0-34-16,-5 0 9 0,2 0 95 0,1-17 198 15</inkml:trace>
  <inkml:trace contextRef="#ctx0" brushRef="#br1" timeOffset="17051.027">22506 7467 2914 0,'10'0'-6'0,"-3"11"-5"0,0-11-15 0,0 8-6 16,2-8 5-16,-1 4 13 0,1 1 22 0,1-5 17 15,-1 5-1-15,2-3-10 0,-1-1-33 0,0 0-59 16,-1-1-64-16,2 0-105 0,1 0-138 0,0 0-112 16,2 0-10-16,2 0 37 0,2 0 162 0</inkml:trace>
  <inkml:trace contextRef="#ctx0" brushRef="#br1" timeOffset="17215.0553">23171 7500 3270 0,'11'11'-1'16,"-3"-11"-10"-16,-1 0-30 0,-1 13-44 16,4-13-27-16,-4 0 8 0,1 0 32 0,1 0 43 0,0 3 26 15,3-3-26-15,-2 0-66 0,2 0-109 0,1 0-174 16,0 0-151-16,4 0 3 0,1-17 27 0,-1 17 176 15</inkml:trace>
  <inkml:trace contextRef="#ctx0" brushRef="#br1" timeOffset="17364.4454">23718 7485 2322 0,'12'12'33'0,"1"-12"-1"0,-5 0-7 0,2 0-16 16,0 0-51-16,1 0-4 0,-1 0 6 0,-2 0 14 15,0 0 7-15,1 0-34 0,-2 0-89 0,3 0-164 16,-2 0-135-16,4 0-73 0,-1 0 90 16</inkml:trace>
  <inkml:trace contextRef="#ctx0" brushRef="#br1" timeOffset="17567.0367">24331 7474 3038 0,'9'0'-4'0,"-1"8"-11"16,1-8-16-16,1 0-1 0,0 0 2 0,-1 0 21 16,-1 0 19-16,2 0 1 0,-1 0 1 0,1 0-12 15,-1 0-29-15,1 0-46 0,-1-12-49 0,0 12-48 16,2 0-35-16,2 0-20 0,1 0-23 0,1-9-21 16,-1 9-7-16,3 0 5 0,0-4 29 0,4 4 49 15,-5-5-1-15,3 2 33 0,-1-2 42 0</inkml:trace>
  <inkml:trace contextRef="#ctx0" brushRef="#br1" timeOffset="17700.3667">24908 7406 1514 0,'11'0'55'15,"-2"0"14"-15,-1 0 3 0,0 17-1 0,-3-17-53 16,1 0-14-16,-2 0 2 0,1 0-2 0,2 0 2 16,-2 0-6-16,3 0-26 0,-1 8-49 0,3-8-72 15,0 0-96-15,1 0-63 0,3 0-21 0,1 0 14 16,0 0 106-16</inkml:trace>
  <inkml:trace contextRef="#ctx0" brushRef="#br1" timeOffset="17870.4591">25413 7445 2377 0,'9'0'-1'0,"0"0"2"0,0 0-5 15,2 0-1-15,3 0 1 0,1 0-2 0,-2 0 3 16,3 0 4-16,-1 0 0 0,-3 0-6 0,1 0-23 15,0 0-55-15,-2-13-85 0,1 13-94 0,-2 0-79 16,4 0-21-16,-3 0 54 0,2 0 40 0,4-8 49 16,-2 8 74-16</inkml:trace>
  <inkml:trace contextRef="#ctx0" brushRef="#br1" timeOffset="18031.3991">26085 7432 2488 0,'12'0'33'0,"-3"0"4"0,1 11-2 16,0-11-13-16,-1 0-54 0,0 0-20 0,0 0-1 16,0 0 11-16,2 0 9 0,-1 0-14 0,0 0-68 15,-1 0-122-15,3 0-157 0,-1 0-51 0,4-14-44 16,3 14 124-16</inkml:trace>
  <inkml:trace contextRef="#ctx0" brushRef="#br1" timeOffset="18184.2129">26649 7435 1964 0,'9'0'30'0,"0"0"9"0,0 10-3 16,0-10 12-16,-2 0-14 0,2 0 28 0,0 5 42 15,-2-5 16-15,3 4-8 0,0-1-31 0,1 0-44 16,-2-2-47-16,0 2-71 0,-2-2-112 0,-1-1-208 16,1 1-146-16,1-1-40 0,-2 0 107 0</inkml:trace>
  <inkml:trace contextRef="#ctx0" brushRef="#br1" timeOffset="18971.0526">27049 7519 1598 0,'5'0'78'0,"-3"0"51"0,0 0 41 15,0 0 39-15,3 0-37 0,-2 0-3 0,3 0 7 0,-1 0 17 16,1 0 0-16,-2 0-35 0,2 0-45 16,2 0-54-16,-1 0-45 0,2 0-22 0,0 0-31 0,2 13-41 15,-2-13-50-15,5 0-40 0,1 0-33 0,4 0-42 16,-4 0-72-16,1 0-139 0,5 0-43 15,-6 0 7-15,3 0 82 0,1-15 188 0</inkml:trace>
  <inkml:trace contextRef="#ctx0" brushRef="#br1" timeOffset="19145.4544">27863 7545 2104 0,'11'0'-4'15,"-1"9"-7"-15,-4-9-1 0,2 0-1 0,-3 0 3 16,0 0 9-16,-2 0 4 0,1 0-8 0,0 0-53 16,2 0-80-16,-3 0-135 0,5 0-89 0,0 0 1 15,3-14-16-15,2 14 134 0</inkml:trace>
  <inkml:trace contextRef="#ctx0" brushRef="#br1" timeOffset="19318.0429">28417 7573 2034 0,'3'9'2'0,"1"-9"-22"0,2 5-33 15,-2-5-12-15,2 0-5 0,0 0 31 0,0 0 30 16,3 0 15-16,2 0-3 0,1-17-81 16,3 17-127-16,2 0-106 0,3 0-74 0,2-14 14 0,-1 14 129 15</inkml:trace>
  <inkml:trace contextRef="#ctx0" brushRef="#br1" timeOffset="19467.5791">29056 7562 1986 0,'11'0'-10'0,"-1"0"-53"0,1 0-31 15,-1 0-7-15,0 0 10 0,0 0 54 0,0 0 31 16,2 0-5-16,-2 0-63 0,1 0-128 0,2-13-88 0,-1 13-96 15,2 0 65-15</inkml:trace>
  <inkml:trace contextRef="#ctx0" brushRef="#br1" timeOffset="19655.4497">29627 7565 2380 0,'7'0'4'0,"-2"0"-6"0,1 0-15 0,-1 0-9 15,4 0-6-15,-2 0 9 0,4 0 21 0,0 0 12 16,1 0 3-16,3 0-5 0,0 0-21 16,1 0-48-16,0 0-85 0,0-15-90 0,2 15-85 15,-2 0-29-15,2 0 45 0,1 0 67 0,0 0 51 16,-3 0 19-16,3-6 39 0</inkml:trace>
  <inkml:trace contextRef="#ctx0" brushRef="#br1" timeOffset="19816.0721">30241 7572 2221 0,'14'0'3'16,"-1"11"-4"-16,0-11-1 0,-1 0-14 0,-1 0-3 15,0 0 1-15,1 0 2 0,-1 0 15 16,2 0-1-16,-2 0-10 0,3 0-38 0,-1 0-61 0,1 0-97 16,3 0-105-16,-1 0-37 0,-2 0 22 15,4 0 22-15,0 0 96 0,2 0 72 0</inkml:trace>
  <inkml:trace contextRef="#ctx0" brushRef="#br1" timeOffset="19994.1812">30797 7583 1622 0,'8'0'37'0,"1"13"19"0,-2-13 18 0,1 0 29 16,-1 0 1-16,0 0 32 0,-2 0 30 15,2 0 11-15,-2 0-20 0,-2 0-46 0,0 0-46 16,-1 0-41-16,0 0-19 0,0 0-9 0,-1 0-19 15,1 0-33-15,0 0-49 0,2 0-71 0,0 0-114 16,3 0-152-16,0 0-57 0,4 0-32 0,2 0 134 16</inkml:trace>
  <inkml:trace contextRef="#ctx0" brushRef="#br1" timeOffset="20159.0564">31338 7664 1598 0,'6'3'30'16,"-3"-3"3"-16,0 0 5 0,-1 0-1 16,2 0-31-16,-1 0-4 0,2 0-5 0,-1 0-23 15,3 0-48-15,-3 0-110 0,1 0-91 0,0-14-32 16,0 14-54-16,0 0 110 0</inkml:trace>
  <inkml:trace contextRef="#ctx0" brushRef="#br1" timeOffset="21386.3576">22140 4431 2791 0,'0'0'42'0,"0"0"16"0,0 0 7 16,0 0-1-16,0 0-37 0,0 0-18 0,0 0-9 15,0 0-2-15,0 0-20 0,0 0-34 16,0 0-54-16,0 0-70 0,0 0-80 0,0 0-120 16,0 0-105-16,0 0 5 0,0 0 34 0,0 0 116 15,15 0 162-15</inkml:trace>
  <inkml:trace contextRef="#ctx0" brushRef="#br1" timeOffset="21567.3932">22247 4197 2517 0,'3'-5'40'0,"-1"-2"21"0,0 2 15 16,-1 0 6-16,-1 4-45 0,0-2-17 0,0 1-20 15,0 0-20-15,0 1-19 0,0-2-34 0,0 0-31 16,0 2-40-16,0-3-48 0,0 0-70 0,0-1-98 16,0 1-44-16,0-3 25 0,0-1 73 15,0-2 69-15,17 0 92 0,-17-2 49 0</inkml:trace>
  <inkml:trace contextRef="#ctx0" brushRef="#br1" timeOffset="21733.0086">22315 3899 971 0,'9'-4'42'0,"-9"1"38"0,5-2 27 16,-5 0 3-16,3 1-35 0,-1 0-34 0,-1-2-31 15,0-2 4-15,-1 3-16 0,1-1-21 0,0 0-6 0,0 0-37 16,1 0-11-16,-1 1-35 0,1 0-39 15,0 1-13-15,1-2-5 0,0 0 18 0,0-3 12 16,2 1 2-16,-1-1 24 0</inkml:trace>
  <inkml:trace contextRef="#ctx0" brushRef="#br1" timeOffset="21917.4503">22467 3539 2216 0,'2'-5'37'0,"0"0"36"15,-2 0 31-15,0 1 28 0,0 1-23 16,0 0-33-16,0 1-32 0,0-1-25 0,0 1-33 0,0 0-30 16,0-1-35-16,-13 0-53 0,13-1-48 15,0 0-57-15,0-2-95 0,0-1-76 0,0 0 8 16,0-1 56-16,0-3 53 0,18-2 127 0</inkml:trace>
  <inkml:trace contextRef="#ctx0" brushRef="#br1" timeOffset="22091.4638">22559 3192 1361 0,'1'-7'69'0,"-1"5"41"0,0-2 22 0,0 1 26 15,0-2-52-15,0 3-36 0,0-1-19 0,0-1-25 16,0-1-21-16,-15-1-9 0,15 0-17 0,0-1-28 16,0-1-24-16,0 0-37 0,0-2-32 0,0-1-29 15,17 1-52-15,-17-1 6 0,0-2-1 16,20 1 32-16,-20-2 47 0,14 2 5 0,-14-1-8 15,14 1 24-15</inkml:trace>
  <inkml:trace contextRef="#ctx0" brushRef="#br1" timeOffset="22270.4561">22692 2813 623 0,'2'-5'49'16,"1"-2"60"-16,-1 2 61 0,0 0 63 0,0 0 2 15,-1 1-11-15,0 0-26 0,0 0-33 0,0 1-30 16,-1 1-40-16,1-3-28 0,-1 3-30 0,0-3-18 0,1 1-11 15,0 1-10-15,0-2-12 0,1 0-18 16,2 0-26-16,-1 0-42 0,2-4-46 0,0 1-50 16,3-2-68-16,-1-1-65 0,4-4 15 0,-1 1 32 15,-3 0 72-15,1-1 50 0,1-2 44 0</inkml:trace>
  <inkml:trace contextRef="#ctx0" brushRef="#br1" timeOffset="22446.3548">22890 2391 595 0,'2'-4'23'16,"-2"3"25"-16,2-1 17 0,1-2 17 0,-1 4-19 15,-2-2-12-15,2 1-18 0,2-1-17 0,0-1-1 16,0-2-32-16,-1 1-16 0,2 0-42 0,0-2-17 16,0 1 12-16,3-4-10 0,-1 1 8 0,-2 0-10 15,1-1-44-15,0 0 13 0,-1 1 33 0</inkml:trace>
  <inkml:trace contextRef="#ctx0" brushRef="#br1" timeOffset="22618.5733">23074 2121 493 0,'2'0'28'0,"-2"0"33"0,2 0 30 15,-1 0 26-15,1 0-15 0,1 0-22 16,0 0-37-16,-1 0-33 0,1-15-30 0,0 15-49 15,1 0-25-15,-1 0-12 0,1-17-10 0,1 17 14 16,-1-9 3-16,2 9-43 0,-1-12 24 0,-2 6 26 16</inkml:trace>
  <inkml:trace contextRef="#ctx0" brushRef="#br1" timeOffset="22817.0655">23249 1980 475 0,'0'0'9'0,"0"0"12"0,0-2 1 0,0 2 4 16,0 0-10-16,0 0-4 0,0 0 0 0,2 0-16 15,0 0 0-15,1 0-11 0,1 0-6 0,1 0 4 16,1 0-8-16,0 0-10 0,0 0-4 0,1 0 0 16,0-15-5-16,0 15-9 0,-1 0-39 0,0-15 6 15</inkml:trace>
  <inkml:trace contextRef="#ctx0" brushRef="#br1" timeOffset="23026.1131">23384 1910 558 0,'2'0'29'15,"-1"0"45"-15,2 0 54 0,-3 0 55 0,3 0 1 16,-1 0-15-16,0 0-28 0,1 0-31 0,0 0-13 15,1 0-32-15,-1 0-22 0,0 0-31 0,1 0-33 16,1 0-34-16,-1 0-57 0,-1 0-58 0,1 0-54 16,1 0-13-16,1 0 31 0,-1 0 36 0,1 0 47 15,-1 0 29-15,2 0-27 0,-2 0 15 0,0 0 25 16</inkml:trace>
  <inkml:trace contextRef="#ctx0" brushRef="#br1" timeOffset="23181.0435">23544 1931 626 0,'2'8'42'15,"0"-8"55"-15,2 5 61 0,-2-3 48 0,1 2 15 16,2 1-18-16,-3-1-38 0,3 1-34 16,0 2-52-16,0-2-35 0,-1 3-20 0,1-2-16 0,1 1-6 15,0-1 2-15,2 0-12 0,0-1-23 0,0 1-36 16,1-2-69-16,0-1-69 0,0 1-68 16,-1-3-20-16,1 1 23 0,-1-2 46 0,1 0 26 15,-2 0 58-15</inkml:trace>
  <inkml:trace contextRef="#ctx0" brushRef="#br1" timeOffset="23364.3724">23802 2192 553 0,'1'11'34'16,"0"-1"45"-16,1 2 41 0,-1-3 31 0,2-1-2 16,0 2-28-16,-1-2-27 0,0 1-26 0,1 2-34 15,-1-2-14-15,0 2-23 0,0-2 1 0,0 1-3 16,-1-1-17-16,1 1-35 0,0 0-47 0,0-3-57 15,1 1-25-15,-1 1 7 0,1-3 13 16,3 1 34-16,-3 0-16 0,0-2 33 0</inkml:trace>
  <inkml:trace contextRef="#ctx0" brushRef="#br1" timeOffset="23527.7981">23869 2573 638 0,'0'14'52'0,"0"-3"46"16,0 1 46-16,0-3 39 0,0 1-28 0,0 0-30 15,0-1-36-15,19-1-29 0,-19 1-23 0,0-1-16 16,12-1-14-16,-12 0-7 0,11-2-20 0,-11 1-28 16,7 0-44-16,-7-1-69 0,7 0-58 0,-7 1-15 15,5-1 15-15,-3 0 30 0,-1 0 25 0,-1-1 42 16</inkml:trace>
  <inkml:trace contextRef="#ctx0" brushRef="#br1" timeOffset="23682.7921">23989 2962 599 0,'0'8'0'15,"4"3"5"-15,-4-1-5 0,0-1 0 0,1-3-9 16,-1 4-13-16,1-3-6 0,1 0-10 16,0 1-7-16,0-2-22 0,0 2-55 0,-1 0 10 15,-1-1 16-15</inkml:trace>
  <inkml:trace contextRef="#ctx0" brushRef="#br1" timeOffset="23880.8533">24062 3389 547 0,'0'12'9'0,"0"0"4"0,0 0 5 0,0-1-8 15,0-1 4-15,0 0-18 0,0 0-9 0,0-1-5 16,0-1-27-16,0 1-3 0,0-4-15 16,0 1-21-16,0 0-30 0,0-1 15 0</inkml:trace>
  <inkml:trace contextRef="#ctx0" brushRef="#br1" timeOffset="24069.485">24089 3755 1032 0,'0'11'73'16,"0"0"58"-16,0 0 42 0,0 1 24 0,0 0-51 15,0-2-43-15,0 2-39 0,0-1-19 0,0-3-28 16,0 2-15-16,0-3-1 0,0-2-14 16,18 2-17-16,-18-4-48 0,0 0-77 0,0 1-104 15,12-3-76-15,-12 1 1 0,0-2-7 0,0 1 114 16</inkml:trace>
  <inkml:trace contextRef="#ctx0" brushRef="#br1" timeOffset="24248.9523">24119 4141 1608 0,'0'10'59'0,"0"2"22"0,0-1 5 0,0-1-2 0,0-2-56 16,0 3-18-16,0 0-11 0,0-1 2 15,0 1-17-15,0 0-39 0,0 0-60 0,0-1-102 16,0 0-87-16,17-2-11 0,-17 0 13 0,0 1 37 16,0 0 97-16,0-2 46 0</inkml:trace>
  <inkml:trace contextRef="#ctx0" brushRef="#br1" timeOffset="25313.7575">24142 4498 584 0,'0'2'8'0,"0"0"-3"0,0 0 4 16,0-1-4-16,0 3-18 0,18-3-5 0,-18 2-17 16,0 1-7-16,0 0-12 0,15-1-26 0,-15 2-39 15,0 2 10-15</inkml:trace>
  <inkml:trace contextRef="#ctx0" brushRef="#br1" timeOffset="25527.3462">24246 4852 917 0,'0'16'47'0,"0"0"70"0,0 0 59 15,0-3 51-15,0 2-4 0,4-1-35 0,-4-2-36 16,0 1-42-16,3-1-33 0,-1 0-34 0,1-3-28 15,-1 1-8-15,0 0-8 0,1-3-3 0,-1 0-5 16,2 1-15-16,0-4-30 0,-1 3-33 0,-1-1-42 16,1 1-48-16,-1-2-54 0,1 2-45 0,-2 0-8 15,1 0 14-15,0 2 31 0,1-1 28 0,-3 3 61 16</inkml:trace>
  <inkml:trace contextRef="#ctx0" brushRef="#br1" timeOffset="25713.2644">24387 5458 766 0,'2'15'6'0,"3"1"13"16,-4-2-6-16,4-1 13 0,-4-4-19 0,2 3-14 16,-3 0 7-16,2-4-19 0,-2 2-13 0,2-1 0 15,0-1-20-15,1 1-8 0,-3 1 5 0,1 0-17 16,1-2-4-16,0 3-43 0,0-2 1 0,0-1 18 15</inkml:trace>
  <inkml:trace contextRef="#ctx0" brushRef="#br1" timeOffset="25913.0013">24492 6128 494 0,'4'10'-9'0,"0"1"9"0,1-1 4 15,1-2-16-15,0 2-8 0,-3-1-11 0,-2 3-23 16,3-3-23-16,-2 1-19 0,1 0 4 16</inkml:trace>
  <inkml:trace contextRef="#ctx0" brushRef="#br1" timeOffset="26338.6288">24598 6554 633 0,'1'7'32'0,"-1"-2"12"0,1 0 6 15,0-1 0-15,2 2-32 0,-2-3-18 0,1 3-6 16,0-4 0-16,0 4-17 0,0 0 22 0,0 0-5 16,0 1-11-16,3 0 10 0,-3-2-32 0,0 4-8 15,1-1 2-15,-1-1-8 0,0 1 14 16,2 1-1-16,-1 0 10 0,-2-1 8 0,2 0-5 16,0 1 8-16,-2-2-14 0,1-2 15 0,0 2 7 15,-1-2 6-15,0 0 17 0,-1-3 7 0,2 3 8 16,0-3 16-16,0 3 18 0,-1-1 20 0,1 2 59 15,1-4 54-15,1 4 56 0,0 0 18 0,-2 0-28 16,1 1-37-16,-1-1-45 0,2 0-22 0,-2 1-19 16,0 2-8-16,1-1-13 0,-2 1-20 0,2-2-15 15,0 2-24-15,-2-1-18 0,1-1-10 0,-1 1-10 16,3-1-7-16,-1 0-3 0,-1 1-15 0,2-3-19 16,-1 1-26-16,1-1-36 0,3-1-40 0,-2 1-62 15,0-2-80-15,0-1-55 0,0 2 2 0,1-3 35 16,0 1 85-16,-1 0 18 0,-1 2 45 0,0-2 50 15</inkml:trace>
  <inkml:trace contextRef="#ctx0" brushRef="#br1" timeOffset="26540.538">24844 7077 1559 0,'4'4'93'0,"0"1"57"0,0-2 41 0,0 2 22 15,1-1-69-15,-1-2-40 0,0 4-15 0,4-1-7 16,-2-1-7-16,1 1-18 0,-1 2-24 0,3-2-16 15,-2-1-28-15,2 1-15 0,-2 0-20 0,1 1-31 16,-2-1-23-16,0-1-22 0,-1 1-29 0,0 2-21 16,-1-3-19-16,3 0-8 0,-6-1-9 0,1-2 13 15,1 3 0-15,0-3-8 0,-1 1 36 0,0 1 22 16,-1-3 18-16,0 3-25 0,1-2 22 0</inkml:trace>
  <inkml:trace contextRef="#ctx0" brushRef="#br1" timeOffset="26714.5107">25085 7245 874 0,'2'0'69'0,"-2"0"42"15,3 0 20-15,-3 0 7 0,0 15-70 0,0-15-46 16,0 0-15-16,0 15-21 0,0-15-12 16,0 0-39-16,0 12-37 0,0-12-36 0,0 8-36 15,0-8 19-15,0 0 12 0,0 7 30 0,0-7 39 0,0 3-9 16,0-2-16-16,0-1 7 0,0 0 9 15</inkml:trace>
  <inkml:trace contextRef="#ctx0" brushRef="#br1" timeOffset="26969.0514">25143 7313 670 0,'5'0'37'0,"-2"0"42"16,2 0 56-16,-3 0 32 0,1 15-17 0,0-15-30 15,-1 0-46-15,0 0-22 0,-1 14-15 0,0-14-10 16,1 0-4-16,-1 11-4 0,1-11 13 0,0 8 11 15,3-8 15-15,-2 4 8 0,3-4 4 16,-3 1 5-16,2 0 2 0,0 2 12 0,1-3-9 16,2 1-13-16,-4 0-25 0,1 1-23 0,1 1-16 15,1-2-3-15,-1 1 3 0,-1 0-3 0,2 1-2 16,0-2-8-16,1 1-18 0,-2 0-20 0,1-1-24 16,-1 1-28-16,1 0-27 0,0-2-40 0,-1 3-27 15,1-3-32-15,-3 1 0 0,1 0 14 0,2 1 37 16,-2-1 37-16,-1-1 23 0,0 3 10 0,-2-2-17 15,0 1 16-15,0 0 24 0</inkml:trace>
  <inkml:trace contextRef="#ctx0" brushRef="#br1" timeOffset="27145.7037">25359 7415 465 0,'5'0'32'16,"0"0"49"-16,-1 0 103 0,0 0 97 0,0 0 55 15,3-15 12-15,-1 15-50 0,0 0-50 0,-3 0-39 16,-1 0-16-16,2 0-2 0,-2 0-5 0,0 0-24 16,2 0-25-16,-1 0-37 0,-1 0-39 15,4 0-24-15,-1 20-21 0,0-20-12 0,0 0-12 16,1 0-14-16,-1 0-35 0,0 9-41 0,1-9-31 15,-2 0-30-15,1 0-6 0,1 0-7 0,-3 0-22 16,2 0-31-16,-3-20-69 0,1 20-71 0,2 0-29 16,0-19 30-16,-1 19 91 0,-1-16 80 0,2 16 42 15,-1-13 29-15,-1 13 18 0</inkml:trace>
  <inkml:trace contextRef="#ctx0" brushRef="#br1" timeOffset="27328.6408">25570 7311 819 0,'6'-5'82'0,"-2"-1"83"16,1 1 63-16,-2 0 56 0,2-2-35 0,-1 1-41 15,0 1-19-15,-3-2-14 0,4 2-14 0,-3-2-12 16,0 2-25-16,1-2-34 0,1 2-29 0,-2 0-27 16,1-2-23-16,0-1-5 0,2-1-8 0,-1 1-16 15,0-1-23-15,2 1-35 0,-1 0-26 0,1-3-23 16,-2 3-17-16,0-1-14 0,2 0-19 0,-1-2-38 16,1 0-49-16,-2-1-44 0,-2-2-20 0,3 0 44 15,0 0 74-15,-3 2 65 0,0-4 20 16,0 4 1-16,0 2 18 0</inkml:trace>
  <inkml:trace contextRef="#ctx0" brushRef="#br1" timeOffset="27479.4828">25718 6933 859 0,'3'-11'85'0,"1"1"71"0,0-1 62 0,0 0 35 15,2-2-62-15,-3 2-53 0,3 1-43 0,-4-1-29 16,0 3-3-16,-1 0 3 0,0 1-3 0,1 2-2 16,-2 1-14-16,2-2-19 0,-2 4-18 0,2-3-10 15,-2 1-23-15,2 1-29 0,0 1-29 0,0-3-41 16,-2 3-39-16,1-4-58 0,1-1-60 0,2 3-31 15,-2-4 5-15,0-1 60 0,0 1 3 0,-2-4 79 16</inkml:trace>
  <inkml:trace contextRef="#ctx0" brushRef="#br1" timeOffset="27651.0094">25850 6489 1882 0,'0'-5'67'0,"0"0"33"0,0 2 13 0,0 1 9 15,0-3-62-15,0 3-33 0,0-3-17 0,0 2-13 16,0-2-13-16,0 1-19 0,0-3-27 0,0 1-41 16,0-3-75-16,0 1-81 0,0-1-69 0,0 1-11 15,0-3 48-15,17 1 51 0,-17 2 35 16,0-1 59-16</inkml:trace>
  <inkml:trace contextRef="#ctx0" brushRef="#br1" timeOffset="27822.4729">25942 6070 2053 0,'0'0'37'0,"0"-3"14"0,0 3 0 16,0-2 0-16,0-1-55 0,0 1-37 0,0-1-39 16,0-1-54-16,0-4-62 0,0-1-80 0,0 1-50 15,0-2 17-15,0-1 22 0,0-4 41 0,0 1 87 16</inkml:trace>
  <inkml:trace contextRef="#ctx0" brushRef="#br1" timeOffset="28013.4209">26101 5577 1177 0,'0'-6'62'16,"0"4"19"-16,0-3 17 0,0 2-8 0,0 1-75 15,0 0-48-15,0-1-32 0,0 3-21 0,0-4-21 16,0 1 4-16,0 1-20 0,0-3-7 0,0 0 4 16,0-2 1-16,0-1 6 0,0-1-48 0,0-1 29 15</inkml:trace>
  <inkml:trace contextRef="#ctx0" brushRef="#br1" timeOffset="28218.4618">26198 5162 1842 0,'0'-2'62'0,"0"-1"33"0,0 0 20 0,0-1 13 0,0-1-55 16,0 1-28-16,0 1-16 0,0 0-14 16,0 0-7-16,0-1-9 0,0 2-16 0,0 0-35 15,0-1-49-15,0 2-59 0,0-2-70 0,0-1-58 16,0 0-26-16,13 2 4 0,-13-3 66 0,0-1 49 15,14 2 6-15,-14-4 60 0</inkml:trace>
  <inkml:trace contextRef="#ctx0" brushRef="#br1" timeOffset="28381.2515">26292 4925 1765 0,'2'-3'104'0,"-2"0"69"15,0 0 58-15,0-2 51 0,0 2-62 0,0-2-37 16,0 3-35-16,0 0-40 0,0-2-43 0,0 1-29 15,0 1-40-15,0-3-48 0,0 0-62 16,0 0-86-16,0 0-111 0,0-2-187 0,0-1-108 16,18-3-27-16,-18 0 128 0</inkml:trace>
  <inkml:trace contextRef="#ctx0" brushRef="#br1" timeOffset="29165.8412">26363 4726 1171 0,'-2'0'133'0,"2"0"104"15,0 0 87-15,0 0 90 0,0 0-35 0,0-19 3 16,0 19 45-16,0 0 16 0,19-15-19 0,-19 15-73 15,0-9-94-15,16 9-69 0,-16-9-52 0,8 9-23 16,-8-6-34-16,7 6-51 0,-7-7-41 0,5 5-37 16,-5-3-36-16,0 1-43 0,4-3-85 0,-4 1-125 15,2-1-148-15,0-2-95 0,-2 1-38 16,5-4-56-16,-2 3 5 0,1-3 93 0,0-1 61 16,1-1 204-16</inkml:trace>
  <inkml:trace contextRef="#ctx0" brushRef="#br1" timeOffset="29345.7337">26522 4241 2076 0,'2'-6'58'0,"-2"0"41"15,0 3 38-15,0-2 31 0,0 1-34 0,0-2-27 16,0 4-32-16,0-4-29 0,0 0-24 0,0 1-24 16,0-1-34-16,0 0-29 0,0-2-38 0,0-1-33 15,0 1-34-15,0-1-49 0,0 0-68 0,0-1-90 16,0-1-25-16,13-2 32 0,-13-2 48 0,0-2 113 15,12 1 85-15</inkml:trace>
  <inkml:trace contextRef="#ctx0" brushRef="#br1" timeOffset="29560.4587">26591 3793 1752 0,'2'-10'69'0,"0"-2"55"15,0 3 43-15,1-1 49 0,-1 0-28 0,-2 3-15 16,2 0-12-16,-2 3-32 0,0-2-32 0,0 2-36 15,0 0-31-15,0 1-27 0,0-1-9 0,0 0-8 16,0-2-16-16,0 2-8 0,0-3-26 0,14 1-33 16,-14-3-21-16,0 1-22 0,13-2-3 0,-13-1-7 15,12-2-28-15,-12 1-34 0,13-1-46 0,-7-1-47 16,2-1-1-16,-4 0 42 0,3 0 64 0,-3 1 69 16,1-1 39-16,-1 3 0 0,-2-3-30 15,1 3 24-15</inkml:trace>
  <inkml:trace contextRef="#ctx0" brushRef="#br1" timeOffset="29730.9307">26683 3326 671 0,'0'-13'87'0,"18"2"76"0,-18 0 73 0,0 0 58 15,16 1-42-15,-16 2-35 0,0-1-43 0,12 2-34 16,-12-1-35-16,0 1-38 0,8 1-33 16,-8 0-21-16,0 0-14 0,4-1-10 0,-4 1-6 0,3 2-23 15,-1-1-38-15,-2 2-35 0,2-2-55 16,0 0-58-16,0-2-50 0,0 2-37 0,1-2 12 15,0-1 56-15,1-1 59 0,3-3 41 0,-1-1 20 16,1-1 22-16</inkml:trace>
  <inkml:trace contextRef="#ctx0" brushRef="#br1" timeOffset="29929.2187">26874 2857 714 0,'0'-4'59'0,"0"-3"55"0,0 3 43 15,0-3 51-15,0 2-25 0,0 0-21 16,0-2-18-16,0 2-38 0,0 0-33 16,16-1-28-16,-16 0-24 0,0 1-13 0,0-2-6 0,13 0-22 15,-13 1-28-15,0-1-39 0,10 0-66 0,-10 0-61 16,4-1-33-16,-4 0-3 0,7-1 22 0,-3 0 63 16,0-1 22-16,1 0-20 0,0-1 47 0,1 1 17 15</inkml:trace>
  <inkml:trace contextRef="#ctx0" brushRef="#br1" timeOffset="30110.6994">27072 2452 1336 0,'2'-7'74'0,"2"-1"50"0,-1 0 51 0,1-1 27 0,-2 1-55 16,-2 2-44-16,2-1-51 0,-2 2-25 15,0 0-18-15,3 3-7 0,-3 0-13 0,0 1-26 16,0-3-48-16,0 2-50 0,0 1-74 0,0-4-70 15,0 0-38-15,0 1 7 0,0-3 45 0,0-1 27 16,0 0 75-16,0-1 46 0</inkml:trace>
  <inkml:trace contextRef="#ctx0" brushRef="#br1" timeOffset="30317.9207">27288 2101 2085 0,'0'0'43'15,"0"0"30"-15,0 0 13 0,0 0 6 0,0 0-38 16,0 0-26-16,0 0-12 0,0 0-5 0,-19 0-7 16,19 0-10-16,0 0-20 0,0 0-33 0,0 0-30 15,0 0-37-15,0 0-33 0,0 0-52 0,21 0-56 16,-21 0-46-16,0-21 19 0,16 21 57 0,-16-13 80 16,11 13 81-16,-11-12 25 0,11 12 1 0,-11-9-13 15,6 9-27-15,-6-7-2 0,8 7 24 0</inkml:trace>
  <inkml:trace contextRef="#ctx0" brushRef="#br1" timeOffset="30993.5136">27490 1964 980 0,'0'0'63'0,"0"0"80"0,0 0 61 15,0 0 49-15,0 0-30 0,0 0-44 0,0 0-27 16,0 0-19-16,0 0 5 0,0 0 4 0,0 0 3 15,0 0 15-15,0 0 6 0,17 0-14 0,-17 0-13 16,0 0-34-16,12 0-45 0,-12 0-20 0,0 12-25 16,0-12-10-16,9 0-3 0,-9 0-3 0,0 0-8 15,6 0-21-15,-6 0-31 0,5 0-48 16,-1 0-37-16,-1 0-21 0,2 0 1 0,-1 0-2 16,1 0-18-16,-1 0-43 0,3 0-70 0,-1 0-65 15,2-16-43-15,-2 16 41 0,3 0 94 0,-3-18 96 16,2 18 88-16,-2-9 49 0,1 9 12 0,-1 0 23 15,-2 0 29-15,0-6 12 0,0 6 22 0,-2 0 32 16,2 0 64-16,-1 0 63 0,3 0 67 0,-1 0 30 16,0 0-26-16,0 0-43 0,-1 0-64 0,0 0-45 15,1 0-18-15,-2 0-9 0,0 0-3 16,-3 0-4-16,2 0-15 0,0 0-13 0,2 0-8 16,-4 0 17-16,1 0 21 0,1 0 9 0,-1 0-2 15,1 0-23-15,2 0-21 0,-2 0-10 0,1 19 9 16,1-19-1-16,1 13-3 0,0-13 4 0,-1 14-7 15,2-14-6-15,-1 12-13 0,3-12-17 0,0 8-18 16,0-8-36-16,-1 0-39 0,0 0-48 0,3 0-63 16,-4 0-43-16,2 0-32 0,-3 0-25 0,1 0-2 15,-2 0-4-15,2-15-14 0,-2 15-14 0,-1 0 9 16,1 0 25-16,-2 0 46 0,-2 0 62 0,2 0 45 16,-1 0 41-16,1 19 32 0,-2-19 27 0,0 17 18 15,2-17 10-15,1 17 21 0,-1-17 16 0,-2 20 22 16,5-20 20-16,-3 15 23 0,0-6 42 0,0-3 24 15,1 2 34-15,-1 1 23 0,0-1-10 16,0 0-7-16,2-1-7 0,2 5-7 0,-4-4-5 0,2 2-6 16,3-1 5-16,-5 0 5 0,2 2 2 15,1-2 5-15,0 0-33 0,-1-1-36 0,-1 0-39 16,0 0-36-16,0-2-15 0,3 1-18 0,-2-3-20 16,-1 1-31-16,-1-2-56 0,4 1-75 0,-4-1-65 15,1 2-32-15,-2-1 9 0,-1 2 18 0,4-1 2 16,-1 1-38-16,1 2-61 0,2-2-94 0,0 2-3 15,0-1 70-15,3 1 90 0,-1-2 122 0,0 5 54 16,0-5 1-16,-1 2 2 0,-3 2 27 0</inkml:trace>
  <inkml:trace contextRef="#ctx0" brushRef="#br1" timeOffset="31143.4798">28037 2396 397 0,'1'11'31'15,"-1"0"37"-15,0 1 91 0,0 1 83 0,1-3 34 16,-1 3 22-16,1-2-41 0,-1 0-43 0,0 2-29 16,0-4-26-16,0 2-18 0,0 0-9 15,0 1 8-15,0 0-1 0,0 0-19 0,0 0-34 16,0 1-44-16,0-1-35 0,0 2-13 0,14-2 1 15,-14 3-13-15,0-3-39 0,0-1-51 0,12 0-61 16,-12-2-36-16,0 2-21 0,8-2-44 0,-8 1-50 16,7-1-55-16,-7 1 11 0,4-1 63 0,-2 1 53 15,0 2 75-15,-2-2 48 0</inkml:trace>
  <inkml:trace contextRef="#ctx0" brushRef="#br1" timeOffset="31301.5485">28158 2959 601 0,'4'16'57'0,"-2"0"55"0,3-1 45 15,-2 0 49-15,-2 2-13 0,1 0-6 0,-2-1-14 16,0 1-11-16,0-2-12 0,0 2-34 0,0-3-19 16,0-3-33-16,0 1-21 0,0-1-14 0,0 0-13 15,0-2-4-15,0-2-20 0,0 0-22 0,0 0-49 16,0 1-78-16,0-3-127 0,0 1-127 0,0-3-10 16,0 3-17-16,0-2 138 0</inkml:trace>
  <inkml:trace contextRef="#ctx0" brushRef="#br1" timeOffset="31492.7619">28296 3684 2087 0,'0'12'73'0,"-19"0"39"0,19-2 27 15,0-1 7-15,0-1-76 0,0 2-37 0,0-3-27 0,-14 1-9 16,14 0-10-16,0-1-19 0,0 2-39 0,0-2-60 15,0 2-83-15,0-4-111 0,0 3-92 0,0-1-7 16,0-3 50-16,0 1 65 0,14 0 131 0</inkml:trace>
  <inkml:trace contextRef="#ctx0" brushRef="#br1" timeOffset="31674.3563">28264 4112 786 0,'0'15'76'0,"0"1"96"0,0 0 62 15,0-3 48-15,0 0-49 16,0-1-72-16,0 0-44 0,0 0-28 0,0 1-8 16,0-4-16-16,0 3-14 0,0-1-18 0,0-2-19 0,0 1-12 0,0 1-17 15,13-3-20-15,-13 1-32 0,0-2-43 16,0 1-50-16,4-3-93 0,-4 0-91 0,0 2-20 16,0-6 13-16,0 4 38 0,0-1 124 0</inkml:trace>
  <inkml:trace contextRef="#ctx0" brushRef="#br1" timeOffset="31830.309">28267 4495 2339 0,'0'10'96'15,"0"-2"93"-15,0 0 78 0,0 0 75 0,0 1-47 16,0-2-54-16,0 1-70 0,0-3-74 0,0 1-47 16,0 0-38-16,0-1-25 0,14-1-67 0,-14-1-101 15,0-1-140-15,0 1-160 0,8 0-260 0,-8-1-102 16,0-2 138-16,0 0 176 0</inkml:trace>
  <inkml:trace contextRef="#ctx0" brushRef="#br1" timeOffset="32623.0266">28317 4792 593 0,'0'-3'48'15,"0"-1"76"-15,0 1 73 0,0 1 62 0,15 0 4 16,-15 1-32-16,0-1-37 0,0 2-30 0,0 0-21 16,0 0-7-16,0 0-3 0,0 0-13 0,0 0-15 15,0 20-29-15,8-20-29 0,-8 14-19 16,4-14-23-16,-1 17-19 0,0-17-32 0,-1 15-39 15,1-6-47-15,-1-1-54 0,3 1-57 0,-2 2-74 16,1-2-85-16,-2 4 2 0,3-2 4 0,0 0 78 16,-4 1 139-16</inkml:trace>
  <inkml:trace contextRef="#ctx0" brushRef="#br1" timeOffset="32795.2888">28464 5145 1654 0,'0'18'87'0,"0"1"65"0,0-2 64 0,0 0 67 16,0 1-15-16,0 1 22 0,0-1-8 15,0 0 16-15,0 1-26 0,0-1-63 0,0 0-49 16,16-1-85-16,-16 1-47 0,0-2-23 0,16-1-33 16,-16-1-41-16,9-2-86 0,-9-3-90 0,9-1-58 15,-9-1-46-15,10 0-5 0,-10-4-28 0,6 3-67 16,-4-3-39-16,1 2 34 0,-1 1 23 0,-2 0 140 16,2 2 128-16</inkml:trace>
  <inkml:trace contextRef="#ctx0" brushRef="#br1" timeOffset="32946.6222">28561 5741 761 0,'0'12'76'16,"0"-2"56"-16,0 2 35 0,0-3 26 15,0 1-54-15,0-2-32 0,16 1-9 0,-16 1-21 16,0-1-18-16,14 3-24 0,-14-4-26 16,0 1-22-16,11 2-55 0,-11-2-84 0,0 0-84 0,9 2-79 15,-9-2 21-15,0-1-19 0,5 0 86 0</inkml:trace>
  <inkml:trace contextRef="#ctx0" brushRef="#br1" timeOffset="33149.718">28723 6338 2141 0,'2'12'32'0,"0"1"10"0,-2-1 6 0,3-1 0 15,0 2-31-15,-1-1-8 0,1 2-11 0,1-2-1 16,0 1-15-16,1-1-27 0,0 1-37 0,2 0-68 16,-1-1-73-16,-4 1-78 0,3-2-43 0,-1 1 30 15,-1-2 46-15,0 2 40 0,-2-4 73 0,1 0 39 16</inkml:trace>
  <inkml:trace contextRef="#ctx0" brushRef="#br1" timeOffset="33316.9839">28810 6785 672 0,'1'15'50'0,"5"-2"39"16,-1-1 40-16,0 0 35 0,0 0-16 0,1-3-27 15,-1 1-34-15,0-1-33 0,-1-1-36 0,3-1-9 16,-3 1-12-16,2-2-41 0,-2-1-43 0,-1 2-64 16,0-3-62-16,-1 3 5 0,2-2 21 0,-2-1 33 15,1 2 14-15,0-1 5 0,0-1 25 0</inkml:trace>
  <inkml:trace contextRef="#ctx0" brushRef="#br1" timeOffset="33761.7365">28956 7210 1567 0,'5'2'99'0,"-1"3"52"0,-1 2 27 15,0-4 27-15,2 1-90 0,-2 1-38 0,1 2-22 16,-2 0-19-16,1 0-8 0,1 1-13 0,-2-1-3 15,1 0-9-15,1 0-2 0,-2 1-4 16,1 0-6-16,0 1-7 0,-1-2-7 0,0-1-9 0,0-1-3 16,0 2-3-16,-1-3 5 0,1-2 5 0,0-2 0 15,0 0 9-15,0 0-3 0,1 0-1 16,-2 0 6-16,2 0-1 0,0 0 3 0,0-17-7 16,-1 17-12-16,0 0-16 0,-2 0-10 0,3 0-2 15,-1 0 0-15,0 0 3 0,0 0 10 0,-1 18 10 16,0-18 15-16,0 14 19 0,-1-14 10 0,0 12-1 15,0-12 10-15,0 11 15 0,0-11 22 0,1 11 24 16,-1-11 18-16,2 7 18 0,-1-7 11 0,2 4 20 16,-2-4 15-16,3 0-2 0,-3 0-6 0,1 0-15 15,1 0-14-15,1 0-6 0,-3 0-7 0,3 0-3 16,-3 0-6-16,3 0-7 0,-2 0-8 16,2 0-16-16,-2 13-18 0,1-13-22 0,-2 0-14 15,1 0-8-15,-2 14-9 0,1-14-8 0,0 0-12 16,0 10-20-16,-1-10-25 0,1 0-22 0,-1 7-39 15,1-7-31-15,-1 3-32 0,1 0-26 0,-1-3-19 16,0 1-32-16,0 0-50 0,0 1-70 0,1 0-33 16,-1 0 43-16,2-1 52 0,-1 2 82 0,1 1 100 15</inkml:trace>
  <inkml:trace contextRef="#ctx0" brushRef="#br1" timeOffset="33946.0495">29144 7525 1743 0,'4'0'91'0,"0"0"54"0,-2 0 47 16,3 0 39-16,-2 0-54 0,2 0-14 0,-3 0 0 15,1 0-6-15,1 0-18 0,-1 0-25 16,1 0-40-16,-1 0-37 0,2 18-23 0,-1-18-20 0,0 0-22 16,-1 0-15-16,1 11-18 0,0-11-20 15,-1 0-18-15,4 0-16 0,-4 0-19 0,2 0-14 16,-1 0-15-16,1 0-13 0,0 0-25 16,2-18-38-16,-1 18-48 0,0 0-44 0,1-14 6 0,-1 14 51 15,1-11 51-15,-1 11 27 0,1-9 60 16</inkml:trace>
  <inkml:trace contextRef="#ctx0" brushRef="#br1" timeOffset="34128.7252">29385 7429 2637 0,'3'-4'106'16,"1"-1"92"-16,0 0 89 0,-1 1 66 0,0 0-38 0,0 0-30 16,-1 1-46-16,0 1-41 0,0-2-73 0,1 0-66 15,1 0-39-15,-1-1-50 0,2-2-44 0,1 0-56 16,1 0-98-16,-1-2-87 0,0-2-62 15,-1 0-30-15,2 1 25 0,-1-1 43 16,0 2 30-16,-1-3-5 0,1 3-37 0,-3-1-12 0,3 2 49 16,-2-2 51-16,0 3 19 0,0 0 81 15</inkml:trace>
  <inkml:trace contextRef="#ctx0" brushRef="#br1" timeOffset="34301.704">29542 7104 2667 0,'0'-5'95'0,"0"4"75"0,0-1 62 16,0-1 44-16,0 0-64 0,0 2-57 0,0-2-49 16,0 1-29-16,0 0-38 0,0-2-29 0,0-2-53 15,0 2-79-15,0-4-63 0,0 2-71 0,0-3-38 16,0 2-20-16,0 0-41 0,0 0-80 0,0-1-78 16,13 1 12-16,-13-3 28 0,0 3 162 0</inkml:trace>
  <inkml:trace contextRef="#ctx0" brushRef="#br1" timeOffset="34482.401">29640 6784 2430 0,'0'-5'90'0,"0"3"62"0,0-1 40 0,0 0 22 16,0-2-75-16,0 1-59 0,0-1-42 0,-17 2-28 15,17-2-36-15,0 1-28 0,0-3-34 0,0 1-43 16,0-3-35-16,0 1-44 0,0-1-54 0,0 0-76 15,18 1-83-15,-18-2-24 0,0-1 42 0,0 1 44 16,14 0 139-16</inkml:trace>
  <inkml:trace contextRef="#ctx0" brushRef="#br1" timeOffset="34693.4176">29735 6382 1559 0,'0'-9'88'0,"1"2"52"15,0 1 24-15,-1-1 27 0,0 2-79 0,0-2-36 16,0 0-9-16,0-1-4 0,0-1 1 0,0-1-4 16,0-1-19-16,0 2-31 0,0-1-26 0,0-1-29 15,0 3-20-15,14-1-21 0,-14 0-10 0,0 1-26 16,14-2-37-16,-14 0-32 0,0 1-56 16,11-1-33-16,-11 1 5 0,7-3 26 0,-7 1 55 15,9 0 35-15,-5-1-4 0,-4 1 35 0</inkml:trace>
  <inkml:trace contextRef="#ctx0" brushRef="#br1" timeOffset="34893.335">29846 5862 2594 0,'11'-8'123'0,"-11"-1"103"0,0 2 95 0,0 0 72 16,0 1-67-16,0 1-62 0,0 1-63 0,0-1-48 0,0 1-47 15,0-2-40-15,0 1-27 0,0 0-30 0,0-2-29 16,0 0-34-16,0 0-57 0,0 0-57 0,0 0-51 15,0-3-46-15,0 2-38 0,0-3-24 16,0 0-19-16,0-1-6 0,12-1-11 0,-12-1-37 0,0-2 0 16,10 1 8-16,-10 1 78 0,0-1 100 15,10 1 68-15,-10 2 6 0,8 1 21 0</inkml:trace>
  <inkml:trace contextRef="#ctx0" brushRef="#br1" timeOffset="35062.8362">29914 5396 1933 0,'0'-11'97'0,"0"3"77"15,0-3 69-15,0 2 61 0,0 1-40 0,0 0-16 16,0 1-11-16,0 2-28 0,0-2-25 0,0 2-45 16,15-3-61-16,-15 2-35 0,0 0-34 0,0 0-38 15,0-1-27-15,0-2-51 0,0 2-65 0,7-2-52 16,-7 2-51-16,0-2-29 0,4 2-21 16,-4-1-43-16,3-1-75 0,-2 0-44 0,0 0 26 15,2 0 36-15,-2 1 160 0</inkml:trace>
  <inkml:trace contextRef="#ctx0" brushRef="#br1" timeOffset="35229.9892">29987 4978 2351 0,'0'-7'89'0,"0"1"55"16,0 0 31-16,0 1 24 0,0-1-73 0,0 3-49 15,0 0-26-15,0 2-23 0,0-2-18 0,0 1-14 16,0 1-43-16,-15 0-56 0,15 1-74 0,0-2-89 15,0 0-125-15,0 0-153 0,0-1-15 0,0-3 21 16,0 0 162-16</inkml:trace>
  <inkml:trace contextRef="#ctx0" brushRef="#br1" timeOffset="88992.6805">22074 2863 500 0,'0'0'30'0,"-11"0"56"0,11 0 74 16,0 0 64-16,0 0 18 0,0 0-13 0,0 0-33 16,0 0-32-16,0 0-23 0,0 0-25 0,0 0-17 15,0 0-17-15,0 0-11 0,0 0-11 0,0 0-10 16,0 0-9-16,0 0-6 0,0 0-7 0,0 0-12 16,0 0-7-16,0 0-9 0,0 0-1 0,0 0-8 15,0 0-4-15,0 0-10 0,0 0-18 0,0 0-17 16,0 0-27-16,0 0-34 0,0 0-67 15,0 0-78-15,13 0-66 0,-13 0-29 0,0 0 58 16,0 0 71-16,11 0 65 0,-11 0 22 0,0 0 28 16</inkml:trace>
  <inkml:trace contextRef="#ctx0" brushRef="#br1" timeOffset="89192.9595">22180 2851 483 0,'0'15'26'15,"2"-15"25"-15,0 0 55 0,0 0 35 0,-1 0 15 16,1 0 9-16,0 8-27 0,2-8-29 0,-1 0-36 0,-1 0-30 16,1 0-29-16,2 0-13 0,-2 0-22 15,0 0-30-15,0 0-33 0,-1 0-27 0,0 0-38 16,0 0-21-16,1 0 14 0,-1 0 12 0,0 0 40 16,2 0 35-16,0 0-3 0,-2 0 21 0,2 0-8 15,-1 0-19-15,2 0 12 0,-2 0 0 0</inkml:trace>
  <inkml:trace contextRef="#ctx0" brushRef="#br1" timeOffset="89343.8331">22317 2874 478 0,'7'0'18'16,"-1"-12"27"-16,-2 12 35 0,0 0 48 0,-2 0 33 15,1 0 32-15,-1 0 3 0,0 0-12 0,0 0-25 16,-1 0-43-16,0 0-32 0,0 0-36 16,0 0-29-16,0 0-15 0,0 0-14 0,0 0-11 15,-1 0-35-15,0 0-35 0,3 0-63 0,-3 0-82 16,0 0-40-16,1 0 2 0,1 0 37 0,2 0 44 15,-2 0 46-15,3 0 37 0</inkml:trace>
  <inkml:trace contextRef="#ctx0" brushRef="#br1" timeOffset="89535.6099">22440 2862 587 0,'2'0'42'0,"2"0"53"0,-1 0 66 16,1 0 42-16,-1 0 1 0,-1 0-14 0,2 0-32 15,-1 0-17-15,0 0-21 0,1 0-21 0,0 0-18 16,1 0-12-16,0 0-21 0,-1 0-15 15,0 0-18-15,1 0-14 0,-3 0-2 0,1 0-12 16,-1 0-13-16,0 0-21 0,1 0-32 0,0 0-27 16,-1 0-27-16,0 0-34 0,1 0-43 15,0 0-41-15,0-11-14 0,-1 11 30 0,0 0 36 0,0 0 42 16,0-7 18-16,0 7 29 0</inkml:trace>
  <inkml:trace contextRef="#ctx0" brushRef="#br1" timeOffset="89692.0443">22595 2844 535 0,'6'13'26'15,"-2"-13"51"-15,0 0 37 0,1 0 51 0,-2 0 18 16,0 0-4-16,0 7 16 0,-1-7-22 0,-2 0-17 16,2 0-30-16,-2 0-44 0,0 0-22 0,0 0-26 15,0 0-15-15,0 0-9 0,0 0-8 0,0 0-1 16,0 0-4-16,0 0-15 0,0 0-32 0,0 0-51 16,0 0-84-16,0 0-105 0,0 0-48 0,0 0-4 15,0 0 21-15,17 0 94 0,-17-14 80 0</inkml:trace>
  <inkml:trace contextRef="#ctx0" brushRef="#br1" timeOffset="89852.273">22770 2854 889 0,'3'0'60'15,"-3"0"34"-15,3 0 42 0,-3 10 24 0,1-10-20 16,-1 0 1-16,0 0-12 0,0 0 3 16,0 0-29-16,0 0-26 0,0 0-29 0,0 0-32 15,0 0-41-15,0 0-55 0,0 0-55 0,0 0-78 16,19 0-75-16,-19 0-25 0,17 0 14 0,-17-13 54 15,15 13 75-15,-15 0 28 0,17 0 40 0</inkml:trace>
  <inkml:trace contextRef="#ctx0" brushRef="#br1" timeOffset="90006.6114">22918 2859 620 0,'2'0'29'0,"0"0"43"16,-2 12 60-16,2-12 40 0,2 0 26 0,-3 0-9 15,1 0-18-15,0 0-21 0,2 0-44 0,0 0-31 16,1 0-41-16,-1 0-22 0,1 0-31 0,0 0-38 15,1 0-50-15,0 0-55 0,1 0-65 16,0 0-35-16,-2 0 11 0,1 0 16 0,0 0 57 16,-1-12 5-16,0 12 40 0</inkml:trace>
  <inkml:trace contextRef="#ctx0" brushRef="#br1" timeOffset="90157.4731">23072 2873 1133 0,'4'10'31'16,"-2"-10"12"-16,-1 0 0 0,3 0 17 0,0 5-3 15,-2-5 11-15,1 0 21 0,0 0 0 16,1 0-23-16,0 0-23 0,1 0-18 0,0 0-38 0,3 0-29 16,-2 0-50-16,0 0-61 0,1 0-51 0,1 0-44 15,-1 0 18-15,2 0 27 0,1 0 36 16,-1 0 21-16,-1-13 31 0</inkml:trace>
  <inkml:trace contextRef="#ctx0" brushRef="#br1" timeOffset="90303.9067">23279 2869 1191 0,'2'18'58'0,"-2"-18"24"0,0 0 6 16,0 0 6-16,0 0-53 0,0 0-2 0,2 0 20 16,-1 0 19-16,0 0 14 0,1 0-19 0,3 0-24 15,-2 0-30-15,2 0-34 0,0 0-30 16,1 0-46-16,0 0-70 0,1 0-75 0,1 0-64 16,-1 0 6-16,-1 0 34 0,1 0 22 0,-1 0 91 15</inkml:trace>
  <inkml:trace contextRef="#ctx0" brushRef="#br1" timeOffset="90468.5275">23514 2894 2237 0,'4'0'8'0,"-1"0"0"0,-1 0-7 16,2 11 2-16,0-11-10 0,-1 0 1 0,-1 0 18 16,2 0 2-16,0 0 5 0,0 0-3 15,0 0-24-15,-3 0-42 0,3 0-57 0,-2 0-80 0,1 0-100 16,-1 0-75-16,3-14 8 0,0 14 46 15,1 0 31-15,2 0 113 0</inkml:trace>
  <inkml:trace contextRef="#ctx0" brushRef="#br1" timeOffset="90625.6541">23706 2897 1748 0,'2'0'5'15,"-1"0"1"-15,-1 0-3 0,0 8 1 0,0-8-2 16,0 0 8-16,0 0 14 0,0 0 8 15,0 0-7-15,0 0-7 0,0 0-39 0,0 0-64 16,0 0-81-16,0 0-109 0,0 0-45 0,0 0 10 0,13-11 7 16,-13 11 108-16</inkml:trace>
  <inkml:trace contextRef="#ctx0" brushRef="#br1" timeOffset="90779.5924">23838 2900 1800 0,'2'0'31'16,"-2"13"9"-16,0-13-2 0,2 0 2 0,-1 0-14 15,2 0 4-15,2 0 34 0,-1 11 8 0,1-11-8 16,2 0-10-16,0 0-31 0,2 0-15 0,0 5-42 16,0-5-57-16,1 0-73 0,0 0-98 15,1 0-90-15,0 0-19 0,1 0 8 0,-3 0 56 0,3-13 123 16</inkml:trace>
  <inkml:trace contextRef="#ctx0" brushRef="#br1" timeOffset="90940.4454">24128 2934 2704 0,'0'0'18'0,"1"12"0"0,0-12-11 0,1 0-25 15,0 0-43-15,1 0-14 0,2 0 3 0,-1 0 26 16,2 0 20-16,0 0-3 0,0 0-20 0,0 0-71 16,1-15-105-16,1 15-147 0,-2 0-88 0,0 0-4 15,2-11 82-15,0 11 164 0</inkml:trace>
  <inkml:trace contextRef="#ctx0" brushRef="#br1" timeOffset="91091.8576">24307 2944 1241 0,'4'0'22'16,"-1"7"1"-16,2-7-14 0,0 0-46 15,2 0-45-15,0 0-10 0,0 0-9 0,0 0 13 16,3 0 4-16,-4 0-20 0,1 0-12 0,1 0-1 15,1 0-51-15,-1 0 32 0</inkml:trace>
  <inkml:trace contextRef="#ctx0" brushRef="#br1" timeOffset="91257.8705">24590 2956 2402 0,'2'0'21'16,"1"12"1"-16,-2-12-5 0,0 0-20 0,3 0-39 15,-1 0-7-15,-2 0-2 0,3 0 12 0,0 0-4 16,3 0-32-16,0 0-77 0,1 0-151 0,0 0-106 16,1 0-39-16,2 0 35 0,0-15 156 0</inkml:trace>
  <inkml:trace contextRef="#ctx0" brushRef="#br1" timeOffset="91434.3297">24860 2941 2595 0,'1'0'16'16,"0"0"-3"-16,-1 0-11 0,1 0-24 15,3 0-37-15,-4 0-16 0,3 0 1 0,-1 0 7 0,0 0-5 16,0 0-25-16,4 0-87 0,-4-14-136 0,1 14-96 16,4 0-53-16,-2 0 75 0,4-10 154 0</inkml:trace>
  <inkml:trace contextRef="#ctx0" brushRef="#br1" timeOffset="91605.6177">25103 2929 2413 0,'2'0'9'0,"-2"0"0"16,0 0-1-16,2 0-9 0,0 0-16 0,1 0-1 15,-1 0 3-15,1 0 8 0,1 0 7 0,-2 0-8 16,3 0-38-16,-3 0-66 0,1-13-127 0,1 13-150 15,0 0-53-15,0 0 5 0,6-11 80 16,-3 11 161-16</inkml:trace>
  <inkml:trace contextRef="#ctx0" brushRef="#br1" timeOffset="91766.5043">25417 2888 2256 0,'0'0'11'0,"2"0"-1"16,-2 0 3-16,1 0-5 0,1 0-9 0,-2 0 0 15,0 0 1-15,0 0 3 0,0 0-4 0,0 0 4 16,0 0-16-16,0 0-29 0,18 0-49 0,-18 0-96 16,0 0-131-16,21 0-89 0,-21 0-20 0,19 0 39 15,-7 0 142-15</inkml:trace>
  <inkml:trace contextRef="#ctx0" brushRef="#br1" timeOffset="91925.2292">25767 2907 1819 0,'0'7'2'0,"2"-7"-30"0,-2 0-53 0,0 0-59 0,1 0-81 16,-1 0-38-16,3 0 11 0,-3 0 25 0,2 0 30 16,0 0 25-16,1 0 41 0</inkml:trace>
  <inkml:trace contextRef="#ctx0" brushRef="#br1" timeOffset="92102.8477">26016 2892 2231 0,'2'0'7'0,"-2"8"3"0,2-8-4 0,0 0-13 15,2 0-16-15,-1 0-6 0,4 0-8 0,-2 0-13 0,5 0-34 16,-3 0-63-16,3 0-109 0,0 0-107 0,1 0-15 15,3 0-13-15,-1 0 119 0</inkml:trace>
  <inkml:trace contextRef="#ctx0" brushRef="#br1" timeOffset="92279.6032">26478 2926 2267 0,'14'0'1'0,"-5"5"-20"0,0-5-32 0,-2 0-33 16,2 0-22-16,-1 0-6 0,-3 0 14 0,-1 0 25 16,2 0 8-16,-4 0-4 0,0 0-38 0,0 0-113 15,-2 0-63-15,2-14-39 0,1 14 11 0,1 0 120 16</inkml:trace>
  <inkml:trace contextRef="#ctx0" brushRef="#br1" timeOffset="93224.453">27009 2908 1210 0,'0'0'104'0,"13"0"69"15,-13 0 58-15,0 0 50 0,0 0-45 0,0 0-20 16,0 0-21-16,0 0-21 0,0 0-47 0,0 0-40 16,0 0-35-16,0 0-36 0,0 0-12 0,0 0-26 15,0 0-44-15,0 0-49 0,0 0-64 0,0 0-63 16,0 0-67-16,18 0-91 0,-18 0-45 0,14 0 26 15,-14 0 67-15,20 0 93 0,-20 0 109 0</inkml:trace>
  <inkml:trace contextRef="#ctx0" brushRef="#br1" timeOffset="93393.8566">27350 2894 714 0,'3'0'28'16,"3"0"43"-16,-4 0 52 0,1 0 49 0,0 0 18 15,-1 0-6-15,0 0-35 0,0 0-47 0,-2 0-46 16,2 0-42-16,0 0-38 0,0 0-55 0,1 0-71 16,1 0-70-16,1 0-56 0,-1 0 7 0,5 0 25 15,0 0 17-15,-2 0 77 0</inkml:trace>
  <inkml:trace contextRef="#ctx0" brushRef="#br1" timeOffset="93570.6273">27647 2917 2011 0,'-18'0'-22'15,"18"0"-48"-15,0 0-34 0,0 0-4 0,0 0 29 16,0 0 44-16,0-22 34 0,0 22-2 0,18 0-48 16,-18-15-63-16,16 15-88 0,-16 0-56 0,20-9-6 15,-20 9-6-15,23 0 75 0,-8-9 62 0</inkml:trace>
  <inkml:trace contextRef="#ctx0" brushRef="#br1" timeOffset="93755.3997">27917 2881 1536 0,'4'12'10'16,"-1"-12"5"-16,-1 0 6 0,4 0 28 0,-1 0 28 15,-1 0 47-15,-1 0 33 0,2 0 4 0,-1 0-24 16,4 0-47-16,-1 0-39 0,1 0-36 0,-2 0-34 15,2-13-42-15,3 13-54 0,0 0-61 0,-1 0-82 16,1-9-71-16,1 9-41 0,-2 0 22 0,5-4 16 16,-4 4 110-16</inkml:trace>
  <inkml:trace contextRef="#ctx0" brushRef="#br1" timeOffset="93919.8489">28259 2884 2303 0,'3'0'4'0,"0"0"-3"15,1 0 1-15,-1 0 0 0,4 0-3 0,-2 0 17 16,-2 0 22-16,0 0 26 0,4 0 12 0,-3 0-11 16,0 0-25-16,2 0-30 0,-1 0-33 0,-2 0-38 15,3 0-51-15,1 0-54 0,-1 0-84 0,0 0-76 16,2 0-59-16,-1 0 4 0,3 0 42 0,0 0 70 16,-1 0 110-16</inkml:trace>
  <inkml:trace contextRef="#ctx0" brushRef="#br1" timeOffset="94086.1483">28640 2888 2511 0,'0'0'9'0,"0"12"5"0,0-12-1 16,0 0-1-16,0 0-8 0,0 0-3 0,0 0 8 0,0 0 10 16,0 0-2-16,0 0-2 0,0 0-19 0,0-12-46 15,0 12-58-15,0 0-95 0,23 0-156 0,-23-13-107 16,18 13-15-16,-5-8 27 0,1 8 166 15</inkml:trace>
  <inkml:trace contextRef="#ctx0" brushRef="#br1" timeOffset="94247.5843">28880 2864 2435 0,'0'13'11'0,"0"-13"3"0,0 0-5 15,2 0 0-15,3 0-11 0,-1 0-2 0,-1 0 6 16,3 0 1-16,1 0 0 0,-1 0 1 0,3 0-16 15,-3 0-36-15,2 0-60 0,1-14-103 0,-1 14-144 16,1 0-89-16,-1 0 3 0,2-8 30 0,2 8 158 16</inkml:trace>
  <inkml:trace contextRef="#ctx0" brushRef="#br1" timeOffset="94410.0257">29167 2883 2571 0,'2'0'7'15,"0"0"3"-15,1 8-5 0,-1-8 3 0,1 0-8 16,-1 0-3-16,2 0 7 0,2 0-3 0,-2 0 1 16,1 0 4-16,0 0-9 0,0 0-29 0,3 0-54 15,-3-15-90-15,3 15-156 0,0 0-136 0,2 0-22 16,0-12 11-16,1 12 162 0</inkml:trace>
  <inkml:trace contextRef="#ctx0" brushRef="#br1" timeOffset="94571.4977">29461 2871 2578 0,'2'0'26'0,"0"0"11"0,-1 0-3 0,0 9 3 15,1-9-27-15,0 0-8 0,-1 0 0 0,2 0 3 16,-1 0 9-16,1 0-7 0,-1 0 5 0,2 0-30 16,-1 0-63-16,1-13-88 0,1 13-156 15,1 0-183-15,1 0-32 0,2-12 19 0,2 12 153 0</inkml:trace>
  <inkml:trace contextRef="#ctx0" brushRef="#br1" timeOffset="94761.1095">29730 2854 2760 0,'0'13'35'16,"0"-13"5"-16,0 0-1 0,0 0 3 0,0 0-37 15,0 0 22-15,0 0 53 0,0 0 58 0,0 0 26 16,0 0 3-16,0 0-41 0,0 0-59 0,0 0-36 15,0 0-50-15,0 0-67 0,0-13-65 0,0 13-64 16,16 0-59-16,-16 0-45 0,10-10-67 0,-10 10-105 16,16-7-22-16,-8 3 33 0,0-1 82 0,4 2 177 15</inkml:trace>
  <inkml:trace contextRef="#ctx0" brushRef="#br1" timeOffset="94919.9433">29898 2845 1621 0,'1'0'5'15,"0"10"1"-15,1-10-2 0,-1 0 12 0,3 0 20 16,-1 0 44-16,0 0 37 0,1 0 15 0,0 0-12 16,1 0-41-16,-1 0-41 0,0 0-44 0,0 0-43 15,1 0-57-15,2 0-71 0,-1 0-81 0,0-11-64 16,2 11-8-16,0 0 34 0,0 0 31 0,2 0 71 16,-1-7 59-16</inkml:trace>
  <inkml:trace contextRef="#ctx0" brushRef="#br1" timeOffset="95073.9321">30123 2855 606 0,'2'0'0'0,"2"0"-5"0,-1 0-3 16,1 0 3-16,0 0-3 0,0 0 8 0,-1 0 8 16,-1 0-16-16,2 0 12 0,-1 0-25 15,1 0-28-15,-1-16-26 0,1 16-72 0,1 0 22 0</inkml:trace>
  <inkml:trace contextRef="#ctx0" brushRef="#br1" timeOffset="95261.8679">30370 2844 1885 0,'0'0'24'0,"2"11"6"0,-1-11 9 15,1 0 24-15,1 0 10 0,-1 0 37 0,1 0 37 16,-1 0 17-16,0 0-9 0,1 0-25 0,-1 0-45 15,1 0-42-15,0 0-31 0,2 0-41 0,-1 0-43 16,3 0-48-16,0 0-53 0,0 0-64 0,3 0-84 16,-1 0-122-16,1 0-25 0,2 0-7 0,-1 0 125 15</inkml:trace>
  <inkml:trace contextRef="#ctx0" brushRef="#br1" timeOffset="95402.3521">30719 2880 2602 0,'0'0'0'0,"3"0"-15"0,-1 0-18 0,0 0-31 16,0 0-30-16,-1 0-49 0,0 0-92 0,0 0-174 15,-1 0-93-15,0 0 10 0,0-16 110 0</inkml:trace>
  <inkml:trace contextRef="#ctx0" brushRef="#br1" timeOffset="98784.1632">21071 2705 1002 0,'0'0'73'0,"0"0"58"15,0 0 40-15,0 0 29 0,0 0-21 0,0 0-6 16,0 0-4-16,0 0 13 0,0 0-14 0,0 0-14 16,0 0-8-16,0 0-7 0,0 0-1 0,0 12 4 15,0-12 17-15,0 0 5 0,17 0 0 0,-17 8 5 16,12-8 3-16,-12 10-9 0,18-5-11 15,-10 2-24-15,3 1-36 0,-3 1-17 0,-1 0-11 16,0 2-24-16,-1 0-4 0,1 2-4 0,0-2-4 16,1 0 9-16,-1 1 1 0,2-1-5 0,1-2-5 15,2-2-4-15,2-1-10 0,-2-2-4 0,2 0-1 16,-3-3 1-16,1-1-15 0,1 0 1 0,-1 0 4 16,-1-20 0-16,2 20 5 0,-1-27-1 0,2 9-8 15,-4-3-6-15,0-1-4 0,0-2 4 0,-5-2-5 16,0 1 5-16,-3-1 4 0,-2 4 1 0,0 1 0 15,0 3-4-15,0 4 18 0,0 2-8 0,0 5 3 16,0 4-4-16,0 3-9 0,0 0 9 0,0 0-9 16,0 0-10-16,-17 27-43 0,17-27-105 0,0 30-134 15,0-12-153-15,-10 1-126 0,10 1-144 16,0-1-91-16,0-2 59 0,0 0 169 0</inkml:trace>
  <inkml:trace contextRef="#ctx0" brushRef="#br1" timeOffset="99132.5546">21614 2888 1293 0,'0'0'100'0,"4"0"67"0,-4 0 41 15,0 0 63-15,0 0-39 0,0 0-10 0,0 0 4 16,0 0-22-16,0 0-15 0,0 0-3 0,0 0 8 16,0 0 8-16,0 0-9 0,0 0 11 0,0-15 3 15,0 15-17-15,0 0-18 0,0 0-31 16,0 0-40-16,0 0-24 0,0 0-20 0,15 0-27 15,-15 21-16-15,0-21-5 0,14 20-4 0,-14-20-14 16,10 24-51-16,-10-11-59 0,12 3-156 0,-12-3-221 16,8 1-175-16,-8-1-285 0,0 1-41 0,0-1 230 15</inkml:trace>
  <inkml:trace contextRef="#ctx0" brushRef="#br1" timeOffset="109830.8996">21061 5893 541 0,'0'0'19'0,"0"0"47"15,0 0 44-15,0 0 65 0,0 0 25 0,-15 0 10 16,15 0 4-16,0 0-11 0,0 0 15 0,0 0 1 16,0 0 17-16,0 0 29 0,0 0 31 15,0 10 30-15,0-10 43 0,0 0 8 0,0 0-13 16,0 0-48-16,0 0-75 0,0 0-43 0,0 0-20 15,0 5 28-15,0-5 38 0,0 4 19 0,0-3-15 16,0 3-31-16,0 3-47 0,0-2-41 0,0 5-26 16,17 1-23-16,-17 3-3 0,0 0-8 0,20 3 1 15,-20-1 2-15,18 2 1 0,-8 1-1 0,3-2-2 16,-4-3-6-16,3 1-6 0,-2-3-5 16,-2-2-8-16,1-1-6 0,1-5-11 0,1 0-10 0,-2-4-4 15,2 0-1-15,1 0-2 0,0 0-6 0,0-27-6 16,0 27-6-16,-1-31-7 0,0 11 2 0,-4 0-7 15,1-4-6-15,-3 0-11 0,0-2-12 16,-3 1 2-16,-2 2 7 0,0 1 14 0,0 5 12 16,0 0 7-16,0 5-1 0,0 2 0 0,0 3-1 15,-18 4-11-15,18 3-16 0,0 0-15 0,0 0-19 16,0 0-27-16,0 0-40 0,0 20-76 16,0-20-117-16,0 24-106 0,0-24-87 0,0 26-187 15,0-11-117-15,0 2-54 0,23-3-162 0,-23-2 141 16,20 1 244-16,-20-4 199 0</inkml:trace>
  <inkml:trace contextRef="#ctx0" brushRef="#br1" timeOffset="110385.8552">21492 6048 1816 0,'0'0'79'0,"0"0"57"16,0 0 27-16,0 0 51 0,0 0-32 0,0 0-6 15,0 0 19-15,0 0-17 0,0 0-20 0,0 0-29 16,0 0-24-16,0 0-18 0,0 0-18 0,0 0-12 15,0 0-16-15,17 0-18 0,-17 0-12 0,0-18-4 16,11 18-9-16,-11 0 11 0,9 0 3 0,-9-14 8 16,7 14 18-16,-7 0 12 0,7 0 14 15,-4-9 8-15,0 9 2 0,0 0-4 0,0 0 15 0,-1 0 2 16,1 0 0-16,0 0 6 0,1 0-28 16,-1 18-15-16,0-18-6 0,1 16-4 0,-2-16 1 0,1 16 4 15,-1-5-14-15,0 0-5 0,-1 2 10 0,0-1-16 16,0 3 6-16,-1-1 0 0,0 1-21 15,0-2 11-15,0 3-5 0,0-1-11 0,-18-1 6 16,18 0-6-16,-15 0 0 0,15-2-6 0,-17 1 12 16,17-2-17-16,-20-3 0 0,20-3-7 0,-16 2-15 15,8-5-1-15,8-1-12 0,-10-1 1 0,3 0-30 16,4 0-5-16,-1 0-10 0,1-18-12 0,2 18 32 16,1-16 17-16,0 16 21 0,0-15 28 15,0 15 9-15,0-12 5 0,0 12 4 0,0 0 2 0,23-8 13 16,-23 8 19-16,15 0 12 0,-15 0 4 15,19 18-13-15,-7-18-25 0,2 17-7 0,-2-17-31 16,4 19-63-16,-3-19-82 0,2 21-157 0,-3-21-156 16,2 15-135-16,-3-15-207 0,-2 11-14 0,1-11 134 15,-4 0 192-15</inkml:trace>
  <inkml:trace contextRef="#ctx0" brushRef="#br1" timeOffset="125502.2634">21924 6136 620 0,'13'0'17'0,"-13"0"17"0,0 0 32 16,10 0 32-16,-10 0 19 0,0 0-2 0,0 0-23 16,6 0-18-16,-6 0-34 0,0 0-13 0,0 0-9 15,0 0-15-15,0 0-2 0,0 0-2 0,3 0-3 16,-1 0 2-16,1 0-1 0,0 0-1 0,1 0-13 15,-1 0-10-15,1 13-30 0,0-13-43 0,0 0-32 16,0 0-26-16,0 0-5 0,1 0 15 16,-1 0-16-16,-1 0 23 0,1 0 32 0</inkml:trace>
  <inkml:trace contextRef="#ctx0" brushRef="#br1" timeOffset="125681.4141">22038 6137 618 0,'3'0'29'0,"1"0"48"0,-1 0 41 16,0 0 55-16,2 0 20 0,-3 0 10 0,2 0 6 15,-1 0-11-15,1 0-27 0,1 0-11 0,0 0-16 16,2 0-30-16,2 17-11 0,-1-17-47 0,2 0-29 16,-1 0-18-16,0 17-13 0,0-17-5 0,1 0-24 15,-1 0-37-15,-2 0-47 0,1 0-60 16,-1 0-81-16,-1 0-67 0,1 0-32 0,-3 0 24 16,1 0 60-16,1 0 55 0,-2 0 46 0,-1 0 40 15</inkml:trace>
  <inkml:trace contextRef="#ctx0" brushRef="#br1" timeOffset="125845.1843">22226 6182 547 0,'0'0'41'16,"0"0"33"-16,0 0 22 0,0 0 41 0,19 0-2 15,-19 0 19-15,0 0 18 0,12 0 3 0,-12 0 0 16,8 0-22-16,-8 0-7 0,9 0-30 0,-4 0-26 16,-1 0-33-16,1 0-29 0,1 0-14 0,0 0-14 15,-2 0-5-15,-2 0-30 0,2 0-47 0,-2 0-65 16,-1 0-114-16,1 0-109 0,0 0-25 0,-2 0-35 15,2 0 119-15</inkml:trace>
  <inkml:trace contextRef="#ctx0" brushRef="#br1" timeOffset="126034.4499">22391 6184 1249 0,'2'0'56'0,"2"9"57"0,-1-9 38 0,2 0 40 16,1 0-12-16,-1 0-25 0,3 0-19 0,0 0-29 15,0 0-43-15,1 0-31 0,-2 0-21 0,2 0-9 16,-2 0-5-16,-1 0-13 0,0 0-19 0,-1 0-23 16,-1 0-46-16,0 0-65 0,0 0-103 0,1 0-102 15,1 0-13-15,-1 0-34 0,1 0 117 16,1 0 126-16</inkml:trace>
  <inkml:trace contextRef="#ctx0" brushRef="#br1" timeOffset="126213.9221">22690 6179 1254 0,'4'12'35'0,"-2"-12"13"0,1 0 3 16,-1 0 12-16,2 0-29 0,-1 0 5 0,2 0 6 15,-1 0-13-15,2-16-7 0,1 16-20 0,0 0-6 16,-1 0-2-16,1 0-2 0,0 0-10 0,0 0-15 16,-1 0-23-16,1 0-20 0,0 0-8 15,-1 0-28-15,-1 0-22 0,1 0-22 0,0 0-14 0,-2 0 24 16,0 0 22-16,1 0 3 0,0 0-23 15,0 0 14-15</inkml:trace>
  <inkml:trace contextRef="#ctx0" brushRef="#br1" timeOffset="126366.8332">22918 6175 957 0,'6'0'45'0,"-1"0"19"0,2 0 15 0,-2 0 8 16,-1 0-27-16,-3 0-3 0,3 11 7 0,-1-11 6 15,0 0-10-15,-1 0-19 0,0 0-18 0,0 5-23 16,2-5-35-16,-1 0-29 0,-1 0-41 15,1 0-58-15,1 0-28 0,-2 0-7 0,2 0 14 0,-1 0 35 16,1 0 28-16,2 0-19 0,0 0 25 16</inkml:trace>
  <inkml:trace contextRef="#ctx0" brushRef="#br1" timeOffset="126530.9019">23141 6180 1101 0,'6'0'43'16,"-1"0"32"-16,0 0 20 0,-1 0 22 0,1 0-31 15,0 0-17-15,-2 0-3 0,2 0-12 0,-2 0-16 16,1 13-11-16,-1-13-17 0,0 0-11 0,1 0-4 16,-2 0-8-16,2 0-32 0,-1 0-47 0,0 0-74 15,0 0-89-15,1 0-11 0,1 0-7 0,2 0 3 16,2 0 91-16</inkml:trace>
  <inkml:trace contextRef="#ctx0" brushRef="#br1" timeOffset="126686.8131">23478 6161 1331 0,'1'0'4'0,"2"13"8"0,-3-13 0 15,0 0 9-15,2 0 15 0,-2 0 17 0,0 0-2 0,0 0-9 16,1 0-29-16,2 0-32 0,0 0-37 16,0 0-70-16,1 0-71 0,1 0-45 0,2 0-14 15,-1 0-14-15,-1 0 81 0</inkml:trace>
  <inkml:trace contextRef="#ctx0" brushRef="#br1" timeOffset="126856.7471">23730 6171 1144 0,'6'0'10'0,"-1"0"-10"16,3 0 5-16,-1 0-5 0,2 0-5 0,-2 0 9 15,1 0-4-15,0 0 0 0,0 0-6 0,-1 0-34 16,0 0-50-16,2 0-37 0,-4 0-43 0,0 0-13 15,2-12-18-15,0 12 42 0</inkml:trace>
  <inkml:trace contextRef="#ctx0" brushRef="#br1" timeOffset="127025.6396">24134 6142 1604 0,'5'12'0'0,"1"-12"-6"15,0 0 2-15,-3 0 3 0,2 0 1 0,-3 0 2 16,0 0-2-16,-1 0 1 0,-1 0-8 0,0 0-21 16,0 0-64-16,1 0-86 0,0 0-66 0,0 0-25 15,1 0-13-15,2 0 59 0,-2 0 74 0</inkml:trace>
  <inkml:trace contextRef="#ctx0" brushRef="#br1" timeOffset="127182.0809">24406 6165 1090 0,'4'0'29'0,"-1"0"4"0,-1 0 0 0,2 0 1 15,1 0-25-15,-2 0 5 0,-2 0 5 16,3 0 3-16,1 0-14 0,2 0-40 0,-2 0-75 16,3 0-66-16,0 0-47 0,1 0-67 0,4 0 69 15</inkml:trace>
  <inkml:trace contextRef="#ctx0" brushRef="#br1" timeOffset="127383.0224">24829 6141 2243 0,'2'0'6'0,"2"8"4"0,-2-8-6 0,1 0-4 15,1 0-5-15,0 0-5 0,2 0 7 0,-4 0 5 16,4 0-1-16,-1 0-1 0,2 0-25 0,1 0-48 15,2 0-59-15,0 0-61 0,1 0-68 16,-1 0-33-16,1 0-2 0,1 0 28 0,-1-13 29 16,1 13 44-16,-3 0 60 0</inkml:trace>
  <inkml:trace contextRef="#ctx0" brushRef="#br1" timeOffset="127547.4888">25169 6162 1993 0,'8'0'5'0,"0"0"0"0,0 0 1 0,-4 0 2 16,5 0-5-16,-2 0 10 0,-2 0 23 0,0 0 14 16,1 0 1-16,-2 0-9 0,-1 0-24 0,1 0-38 15,1 0-55-15,-2 0-54 0,3 0-82 0,-1 0-79 16,1 0-39-16,2 0 5 0,4 0-5 0,-3 0 83 16,3 0 92-16</inkml:trace>
  <inkml:trace contextRef="#ctx0" brushRef="#br1" timeOffset="127715.0207">25528 6216 2232 0,'7'0'30'15,"-1"4"5"-15,2-4-4 0,-2 0 4 16,0 0-28-16,-1 0-4 0,-1 0 13 0,0 0 6 16,2 0-3-16,-1 0 1 0,1 0-10 0,-2 0-14 15,3 0-36-15,2 0-47 0,0 0-80 0,0 0-128 16,1-11-84-16,3 11-37 0,-1 0-8 0,2 0 111 15,2-11 117-15</inkml:trace>
  <inkml:trace contextRef="#ctx0" brushRef="#br1" timeOffset="127882.9425">25961 6224 2055 0,'10'8'10'0,"1"-8"3"15,-2 0-3-15,1 0 0 0,0 0-7 0,-3 0 8 16,1 0 18-16,4 0 7 0,-5 0-1 0,1 0-13 15,0 0-16-15,1-12-27 0,-3 12-47 16,1 0-59-16,-3 0-94 0,3 0-69 0,0 0-46 16,0 0 16-16,1 0 46 0,2 0 26 0,1 0 90 15</inkml:trace>
  <inkml:trace contextRef="#ctx0" brushRef="#br1" timeOffset="128047.8985">26346 6220 2180 0,'13'0'48'15,"-1"0"11"-15,-1 0 4 0,0 0-1 0,0 0-45 16,-2 0-6-16,0 0 6 0,-1 0 8 0,2-14 0 16,-1 14-5-16,1 0-9 0,-2 0-8 0,1 0-5 15,1 0-24-15,-2 0-48 0,-1-7-59 0,2 7-104 16,2 0-119-16,-2-7-67 0,0 7-11 16,3-6 39-16,1 3 142 0</inkml:trace>
  <inkml:trace contextRef="#ctx0" brushRef="#br1" timeOffset="128219.7997">26905 6205 2772 0,'8'5'0'0,"-2"-5"-2"16,-1 0-20-16,3 0-36 0,2 0-23 0,-1 0-9 15,-3-18 11-15,3 18 30 0,-2 0 12 0,0 0-28 0,1 0-60 16,-1-10-124-16,1 10-137 0,3 0-48 15,-1 0-32-15,0 0 129 0</inkml:trace>
  <inkml:trace contextRef="#ctx0" brushRef="#br1" timeOffset="128392.0711">27300 6232 2281 0,'1'0'0'0,"4"2"-9"0,-1-2-35 0,-1 0-49 16,1 0-39-16,2 0-38 0,-1 0-4 0,-1 0 3 16,4 0-30-16,-2 0-27 0,1 0-17 0,-1-14-61 15,2 14 69-15,0 0 74 0</inkml:trace>
  <inkml:trace contextRef="#ctx0" brushRef="#br1" timeOffset="128554.6466">27616 6246 2260 0,'4'0'12'0,"0"8"4"0,-1-8-5 16,-1 0 0-16,4 0-14 0,0 0-2 0,-2 0 3 15,2 0-2-15,-1-17 3 0,4 17-25 0,-2 0-26 16,2 0-67-16,0 0-92 0,3 0-112 16,-4 0-57-16,5-9-1 0,-1 9 20 0,1 0 135 15</inkml:trace>
  <inkml:trace contextRef="#ctx0" brushRef="#br1" timeOffset="128727.4881">28045 6246 2825 0,'7'0'15'0,"-1"0"1"0,2 7-5 0,-2-7 1 16,3 0-16-16,-1 0 2 0,2 0 2 0,-1 0 2 15,3 0-2-15,-2 0-2 0,-1 0-21 0,-2-14-57 16,5 14-81-16,-6 0-125 0,3 0-139 0,-1 0-66 15,0 0 5-15,2 0 54 0,1 0 162 0</inkml:trace>
  <inkml:trace contextRef="#ctx0" brushRef="#br1" timeOffset="128882.6555">28422 6270 2095 0,'5'8'31'0,"0"-8"4"16,-1 4-5-16,0-4 4 0,-1 0-36 0,1 0 0 15,-2 0 4-15,2 0-8 0,1 0-7 16,1 0-29-16,-2 0-39 0,2 0-68 0,3 0-110 16,1 0-91-16,0 0-38 0,1 0-13 0,3 0 119 15</inkml:trace>
  <inkml:trace contextRef="#ctx0" brushRef="#br1" timeOffset="129063.5091">28807 6300 2414 0,'1'0'21'16,"1"0"1"-16,-2 0 0 0,1 9-2 0,1-9-22 16,2 0-1-16,-2 0 3 0,1 0 2 0,3 0 2 15,-3 0-2-15,2 0-29 0,0 0-48 0,1 0-79 16,2 0-100-16,0 0-100 0,2 0-44 0,0 0 30 16,2 0 80-16,0 0 53 0,2-14 82 15,-2 14 47-15</inkml:trace>
  <inkml:trace contextRef="#ctx0" brushRef="#br1" timeOffset="129219.4744">29095 6287 979 0,'3'0'74'0,"-1"0"74"15,0 0 47-15,0 0 29 0,1 0-55 0,0 0-45 16,0 0-33-16,2 0-19 0,0 0-13 0,2 0-29 16,-2 0-15-16,3 0-11 0,0 0-4 15,1 0-21-15,0 0-29 0,-2 0-43 0,3 0-71 16,0 0-73-16,0 0-63 0,2 0-29 0,-1 0-2 15,1 0 43-15,0 0 91 0</inkml:trace>
  <inkml:trace contextRef="#ctx0" brushRef="#br1" timeOffset="129386.3515">29519 6341 3041 0,'0'0'12'16,"0"0"-3"-16,0 0-6 0,0 0-12 0,0 0-16 15,0 0 1-15,0 0 3 0,0 0 15 16,22 0 4-16,-22 0-6 0,0 0-51 0,22 0-91 16,-22 0-156-16,17 0-192 0,-5-15-70 0,-1 15-27 15,2 0 156-15</inkml:trace>
  <inkml:trace contextRef="#ctx0" brushRef="#br1" timeOffset="129550.1683">29895 6348 1504 0,'6'0'-4'0,"0"0"-46"0,4 0-48 0,-1 0-68 16,1 0-39-16,1 0 26 0,-3 0 23 0,2 0 46 0,-3 0 8 16,3 0-46-16,-1 0 27 0</inkml:trace>
  <inkml:trace contextRef="#ctx0" brushRef="#br1" timeOffset="129739.4419">30242 6348 1911 0,'2'0'16'0,"-1"0"2"0,1 0-15 0,2 0-30 0,1 0-35 16,0 0-24-16,2 0 11 0,-2 0 23 15,3 0 2-15,1 0-45 0,-2 0-108 0,2 0-68 16,0-12-88-16,2 12 44 0,-1 0 112 0</inkml:trace>
  <inkml:trace contextRef="#ctx0" brushRef="#br1" timeOffset="129918.0119">30527 6346 2762 0,'0'0'33'15,"0"0"-1"-15,0 0-1 0,0 0 3 0,0 0-36 16,0 0 2-16,0 0 6 0,18 0 4 16,-18 0 6-16,0 0 1 0,20 0-7 0,-20-12-12 15,12 12-30-15,-12 0-64 0,14 0-82 0,-14 0-114 16,14 0-126-16,-7 0-77 0,2 0 3 0,0 0 52 16,2 0 152-16</inkml:trace>
  <inkml:trace contextRef="#ctx0" brushRef="#br1" timeOffset="130096.0047">30792 6346 2848 0,'0'0'6'0,"0"0"-2"0,0 0-2 0,0 0-2 16,0 0-8-16,0 0 2 0,0 0 2 0,0 0 4 15,0-15 2-15,19 15-16 0,-19 0-56 0,0 0-106 16,17 0-137-16,-17 0-175 0,13 0-34 0,-13 0-11 15,17 0 135-15,-6 0 189 0</inkml:trace>
  <inkml:trace contextRef="#ctx0" brushRef="#br1" timeOffset="130266.3498">31148 6365 2481 0,'0'0'1'15,"0"0"-4"-15,0 0-2 0,0 0-9 0,0 0-12 16,0 0-2-16,0 0 6 0,16-15 9 0,-16 15-3 16,0 0-62-16,0 0-127 0,0 0-185 0,10 0-93 15,-10 0-29-15,13 0 124 0</inkml:trace>
  <inkml:trace contextRef="#ctx0" brushRef="#br1" timeOffset="130379.3822">31375 6396 1639 0,'4'0'-35'16,"1"0"-111"-16,0 0-119 0,3 0-69 0,-1 0-41 0,-1 0 112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4T16:00:39.324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664 587 1404 0,'0'-3'68'0,"0"0"54"0,0 2 40 0,-15-2 32 16,15 3-38-16,0 0-16 0,0 0 0 15,0 0 7-15,0 0 5 0,0 0-10 0,0 0-14 0,0 0-10 16,0 0-8-16,0 0 7 0,0 0-5 0,0 0 32 16,0 0 26-16,0 0 18 0,0 0 29 0,0 0-8 15,0 0-30-15,0 0-37 0,0 0-36 0,0 0-31 16,0 13-7-16,0-13-8 0,-13 0-6 15,13 16-16-15,0-16-13 0,0 15-4 0,0-4-4 16,0 0 2-16,0 5 6 0,-10 0 15 0,10 3-2 16,-8 0 22-16,2 3 6 0,4 3-13 15,-3 2 13-15,3 0-14 0,0 3-17 0,2 2 3 0,0-2-15 16,0 2-7-16,0 0-4 0,0-1-5 0,0-5 6 16,19 3 2-16,-19-4 1 0,0-1-1 0,23-5-8 15,-23 0-17-15,18-2-13 0,-18-2-27 16,18-3-40-16,-8-3-11 0,0 1-22 0,-1-4-13 15,1 1-79-15,-1-3-152 0,-1 0-158 0,-1 0-120 16,0-1-38-16,0-2-103 0,-1-1 98 0,-2 0 83 16,-1 0 157-16</inkml:trace>
  <inkml:trace contextRef="#ctx0" brushRef="#br0" timeOffset="436.8408">425 967 758 0,'0'0'46'16,"0"0"61"-16,0 0 70 0,-18 0 72 0,18 0 24 16,0 0 8-16,0 0-23 0,0 0 1 0,22 0 7 15,-22 0 23-15,21 0 34 0,-21 0 33 0,25 0 18 16,-25 0-29-16,24 0-39 0,-14 17-70 15,5-17-87-15,-1 0-44 0,-1 0-36 0,1 0-21 0,1 10-10 16,2-10-19-16,-2 0-1 0,1 7-22 16,-5-7 8-16,0 0-6 0,0 2-8 0,-2-2-16 15,2 0-27-15,-3 3-23 0,-2-3-27 16,1 0-72-16,-1 0-152 0,2 0-172 0,-4 0-142 0,1 0-104 16,-1 0-81-16,0-16 117 0,3 16 123 15,0 0 200-15</inkml:trace>
  <inkml:trace contextRef="#ctx0" brushRef="#br0" timeOffset="1031.1826">1038 1010 2050 0,'-1'0'77'0,"-2"0"65"16,-1 0 60-16,4 0 72 0,0 0 22 0,-2 0 51 15,2 0 56-15,-1 0-17 0,0 0-31 16,1 0-70-16,0 0-90 0,0-12-34 0,0 12-49 0,0 0-1 16,0 0 1-16,22-8 17 0,-22 8 25 15,15-6-10-15,-15 3 6 0,21 1-17 0,-10 0-37 16,3-2-34-16,-3 4-39 0,0-1-25 0,2 1-29 15,-2 0-23-15,0-1-22 0,-1 1-42 0,-3 0-38 0,2 0-38 16,0 0-15-16,-4 0-3 0,1 0-29 16,-2 0-86-16,0 0-134 0,-1 0-114 0,-3 14-57 15,0-14-40-15,0 0-70 0,0 13 54 0,0-13 146 16</inkml:trace>
  <inkml:trace contextRef="#ctx0" brushRef="#br0" timeOffset="1267.4359">1130 1102 2354 0,'0'3'77'0,"0"-3"57"0,0 1 83 15,15 0 97-15,-15 1 17 0,0 1 17 0,17 0-46 16,-17 1-82-16,14-1-92 0,-14 1-77 0,16-3-40 15,-7 1-71-15,2-2-71 0,0 0-94 0,-1 0-111 16,1 0-59-16,1 0-41 0,0 0-43 0,-1 0-88 16,1-18 11-16,-1 18 66 0,-1 0 71 15,-1-14 204-15</inkml:trace>
  <inkml:trace contextRef="#ctx0" brushRef="#br0" timeOffset="1781.4167">1576 851 1302 0,'0'0'83'0,"0"0"69"0,0-3 47 0,0 3 39 16,0 0-47-16,0 0-23 0,0 0-10 0,0 0 2 16,0 0 9-16,0 0-4 0,-11 0-6 0,11 0 16 15,0 0 14-15,0 21 1 0,-10-21 7 0,10 16-11 16,0-16-28-16,-6 20-15 0,6-11-8 0,0 3-30 15,0 0-25-15,0-2-17 0,0 1-20 16,0 1-21-16,20 1-1 0,-20-1-11 0,15 0-9 0,-15-1 3 16,22 0 1-16,-10-2-5 0,2-2-13 15,-2-1-8-15,2-2-28 0,-2-1-1 0,1-2-8 0,0-1-18 16,-3 0-10-16,2 0 2 0,-1 0-12 16,2 0-24-16,-1-22-14 0,-2 22-34 15,1-19-7-15,-1 19 24 0,-3-25 20 0,-3 10 5 0,-1 0 13 16,-2-1 6-16,-1-1 13 0,0 1 8 15,0 0 7-15,-21-1-2 0,21 2 7 0,-30 0 24 16,12 5 17-16,-4 2 23 0,-4 1-5 0,-2 7-23 0,-1 0-29 16,-2 0-25-16,1 21-37 0,1-21-75 0,2 24-182 15,2-24-81-15,8 28-42 0,5-28 98 0</inkml:trace>
  <inkml:trace contextRef="#ctx0" brushRef="#br0" timeOffset="4010.7645">2188 1008 676 0,'0'-2'23'0,"0"-1"20"16,0 2 18-16,0 0 36 0,0-2 20 0,0 3 30 15,0 0 31-15,0 0 12 0,0-2-5 0,0 1-18 16,0 1-21-16,0-1-35 0,0 0-1 0,0-4 4 15,0 3 0-15,0-3 21 0,0 3-10 0,0-1-2 16,0-3 8-16,0 3 13 0,0 1 11 0,0-1 11 16,0 0-5-16,0 2-10 0,0 0-10 15,0 0-33-15,0 1-15 0,0 0-28 0,0 0-31 0,0 0-13 16,0 0-16-16,0 0-10 0,-20 0 1 0,20 0 3 16,-14 0-5-16,14 23 13 0,-21-23 0 0,21 16 0 15,-15-16 1-15,15 22-15 0,-12-12 2 16,12 1-7-16,0-2-6 0,0 0-4 0,0 0-30 15,0-1-19-15,0-3-29 0,26 0-23 0,-26 0-9 16,20-1-12-16,-20-1-5 0,22-1 2 0,-22-1 14 16,22 2 30-16,-10-2 32 0,-2 2 28 0,-1-2 22 15,1 2 11-15,-3-1 7 0,-1 1 6 16,2 0-2-16,-2 1 0 0,-2 1 4 0,-2 0-1 0,-1-1 5 16,-1 2 6-16,0 1 3 0,0 0 7 15,0 0-1-15,0-1-4 0,-19 0-9 0,19 0-10 16,-16 1-1-16,16 0-1 0,-24-2 1 0,12 2 0 15,-3-2-8-15,1 2-15 0,-1-2-24 0,-2 2-44 16,1-2-54-16,-1 2-68 0,0-1-97 0,2-2-156 16,1-1-40-16,1-1-15 0,0 0 124 0</inkml:trace>
  <inkml:trace contextRef="#ctx0" brushRef="#br1" timeOffset="355679.2792">22052 4521 362 0,'0'-1'27'0,"0"1"10"0,0-3 10 15,0 3 18-15,0 0-10 0,0-1 17 0,0 0 39 16,0-1 35-16,0 1 36 0,0 0 22 0,0 0-14 15,0 1-27-15,0 0-23 0,0-1-22 0,0 1-8 16,0 0-4-16,0-2-4 0,13 0 3 0,-13-1 6 16,0 1-1-16,0-3 4 0,0 3 13 0,7 1 4 15,-7-3 20-15,0 2 5 0,0 1-7 0,0-1-9 16,0 2-10-16,0 0-19 0,0 0-27 0,0 0 1 16,0 0 5-16,0 0 15 0,0 0 26 0,0 0 11 15,0 0-22-15,0 0-4 0,0 0-18 0,0 0-21 16,0 0-15-16,-22 12-13 0,22-12-6 15,0 0-4-15,0 0 3 0,-14 10 1 0,14-10-5 0,0 8-4 16,0-1 0-16,-9-2-9 0,9 2 0 16,-6 2-4-16,6-1-9 0,0 1-11 0,0 0 11 15,0 1-10-15,0-1-5 0,0 1 9 0,0 0-13 16,0 0 3-16,0-3 10 0,19-2-5 0,-19 2-2 16,23-2-11-16,-23-2-4 0,29-1-16 0,-13-2-5 15,1 0 1-15,-2 0-10 0,-1 0-4 0,-2 0-6 16,1 0 0-16,-3-17 0 0,-1 17 16 0,0 0-10 15,-1-22 6-15,-3 22 10 0,0-22 2 0,-3 11 10 16,0-2 1-16,-2-1 1 0,0 0 8 16,0-1 8-16,0 1 2 0,0-1-2 0,-17 2 5 15,17 1-1-15,0 1-1 0,-23 2 6 0,23 0-13 16,-22 2 9-16,10 2 13 0,-1 1 5 0,-1 2 9 16,-1 0 5-16,3 2-4 0,-3 0 4 0,2 0 4 15,0 0-18-15,3 0-6 0,1 0-3 0,3 20-6 16,0-20 10-16,1 0-4 0,-1 18 4 0,0-18 5 15,3 15 0-15,-2-15 14 0,1 16-9 0,-1-7 1 16,0-1-11-16,3 1-14 0,1-1 15 0,1 0-6 16,0 1 1-16,0-2 9 0,0-1-24 0,0 2 5 15,18-2 5-15,-18 0 0 0,0-2 4 0,19 1-14 16,-19-2 1-16,17 0-1 0,-17-1 0 16,19 0 1-16,-8-1-11 0,3-1-20 0,-2 0-5 0,-1 0-15 15,0 0-4-15,-2 0 9 0,0 0-9 0,0-20 20 16,-2 20-4-16,-3 0-2 0,0-17 5 15,-1 17-7-15,-2-20 13 0,-1 20 1 0,0-19 17 16,0 8 7-16,0 3 0 0,0-2 13 0,0 3 0 16,0-2 8-16,-21 3 7 0,21 0-1 15,0 3 8-15,-16 1-2 0,16-1 6 0,-12 2 6 0,12 1-5 16,-20 0 2-16,11 0 5 0,-2 0 0 16,0 0 4-16,-1 21-5 0,4-21 6 0,-1 12-5 0,3-12-5 15,1 17 6-15,-1-17-10 0,3 20-5 0,1-11 10 16,0 1-15-16,2-1-9 0,0 1 9 15,0-3-13-15,0 3 13 0,0-4-10 0,19 0-8 0,-19-1-6 16,19 0 1-16,-19-2-5 0,24-2 4 16,-9-1 0-16,0 0-10 0,-2 0-5 0,0 0-15 15,-1 0-19-15,-1-17-5 0,-2 17 15 0,-3-16-14 16,-1 16 19-16,0-19-12 0,-3 19 4 0,-2-20 23 16,0 8-3-16,0 0 18 0,0 0 0 0,-22 2 1 15,22 0 3-15,-20 0-2 0,20 1 12 0,-19 2 1 16,19 2 17-16,-23 3 22 0,23 2-2 0,-19 0 18 15,7 0 1-15,3 0-19 0,0 0 10 0,2 25-14 16,2-25-1-16,0 20 0 0,2-20-10 16,1 25 0-16,2-13-8 0,0-2-2 0,0 1-8 15,0-3-9-15,0-8-6 0,18 12-8 0,-18-12 4 16,15 6-6-16,-15-6-4 0,18 0-21 0,-18 0-23 16,20 0-20-16,-10 0-42 0,0-22-17 0,-1 22-34 15,-2-18-20-15,-2 18 18 0,0-20 34 0,-5 20 49 16,2-21 50-16,-2 13 24 0,0 8 14 0,0-16 7 15,0 16 13-15,0-9 22 0,0 9 30 0,-19 0 21 16,19 0 17-16,0 0 6 0,-26 0-12 0,26 0-14 16,-24 18-25-16,12-18-26 0,-1 18-29 0,2-18-32 15,0 19-73-15,-1-19-144 0,5 19-184 0,-2-9-192 16,1-10-272-16,2 13 14 0,0-13 196 0</inkml:trace>
  <inkml:trace contextRef="#ctx0" brushRef="#br1" timeOffset="366244.3687">2906 13072 690 0,'0'0'71'0,"0"0"78"0,0 0 63 16,0 0 40-16,0 0-15 0,0 0-30 0,0-15-24 15,0 15 2-15,0 0-9 0,0 0-1 0,0 0-5 16,0 0-12-16,0 0-10 0,0 0 1 0,0 0 3 15,0 18 10-15,-14-18 7 0,14 0-8 0,0 14-4 16,0-14 6-16,0 10-3 0,-8-10 4 0,8 11-8 16,0-3-3-16,0 1-5 0,0 1 2 0,0 3 23 15,0 1 19-15,0 5 41 0,0 2 20 0,0 1 48 16,0 3 11-16,0 7-30 0,0-1-8 16,0 3-62-16,0 0-50 0,0-1-49 0,0 2-50 0,0-3-35 15,0-2-25-15,0-5-21 0,0-4-42 16,0-3-50-16,0-2-68 0,0-5-105 0,0-5-149 15,0-1-112-15,0-5-277 0,0 1-153 0,17-1-107 16,-17 0-15-16,0 0 183 0,0-25 275 16</inkml:trace>
  <inkml:trace contextRef="#ctx0" brushRef="#br1" timeOffset="366676.4344">2612 13309 1705 0,'0'0'67'0,"0"0"101"0,0 0 84 0,0 0 96 15,18 0 65-15,-18 0 2 0,0 0 47 0,21 0 2 16,-8 22-84-16,2-22-53 0,3 15-90 0,3-15-72 15,0 14 18-15,3-14 10 0,5 11 2 0,-1-11 1 16,0 0-45-16,-1 6-53 0,-2-6-43 0,-2 0-24 16,-3 0-25-16,-5 0-15 0,-1 0-25 0,-5 0-45 15,-3 0-67-15,-2 5-70 0,-2-5-77 0,-2 2-133 16,0-2-250-16,0 0-186 0,-21 2-281 0,21-2 17 16,-23 0 322-16</inkml:trace>
  <inkml:trace contextRef="#ctx0" brushRef="#br1" timeOffset="367475.8605">2916 15605 2724 0,'-3'0'97'0,"0"0"92"0,0 0 78 16,0 0 80-16,2 0-25 0,-2 0-33 0,1 0-31 15,2 0-51-15,0 0-40 0,0 0-33 16,0 0-19-16,0 0-7 0,0 0 17 0,28 0 37 16,-28 0 58-16,27 0 45 0,-8 0 16 0,1 0-5 15,1 0-43-15,2-14-30 0,-2 14-34 0,1 0-39 16,-1 0-28-16,-3-8-33 0,-2 8-25 0,-1 0-23 16,-4-8-16-16,-3 8-9 0,0 0-24 0,-4-3-48 15,-1 3-73-15,-3-3-129 0,0 2-169 0,0 1-125 16,0-1-265-16,0 1-171 0,-19-2-214 0,19 2-13 15,-17-3 340-15</inkml:trace>
  <inkml:trace contextRef="#ctx0" brushRef="#br1" timeOffset="378510.3062">3998 12612 1308 0,'0'0'31'0,"0"0"40"0,0 0 19 15,0 0 31-15,0 0 19 0,0 0 14 0,0 0 29 16,0 0 22-16,0 0 17 0,0 0 21 0,0 13 7 15,0-13 24-15,0 0 8 0,0 0-6 16,0 0 7-16,0 11-11 0,0-11-33 0,0 0-16 16,0 0-39-16,0 0-29 0,0 0 15 0,0 0-3 15,0 0 22-15,0 0 3 0,0 0-20 0,0 0-16 16,0 0-15-16,0 0-6 0,0 0-12 0,0 0-6 16,0 0-11-16,0 0-8 0,0 0-1 0,0 0 0 15,0-11 3-15,0 11 8 0,0 0-4 0,0 0-4 16,0-8-1-16,0 3-3 0,0 1 22 0,0-3 0 15,0 2-25-15,0-1-28 0,0-1-41 0,0 0-24 16,0 2 0-16,0-2 0 0,0 3 0 0,0-2 0 16,0-1 0-16,0-1 0 0,0-1 0 15,0 0 0-15,0 1 0 0,0-4 0 0,0 2 0 16,0 1 0-16,0-2 0 0,0 0 0 0,0 1 0 16,0 0 0-16,0 0 0 0,0-1 0 0,0 2 0 15,0 0 0-15,0-1 0 0,0-1 0 0,14 3 0 16,-14-1 0-16,0-3 0 0,0 4 0 0,0 0 0 15,0-2 0-15,0 1 0 0,0 0 0 0,0 1 0 16,0-1 0-16,0 1 0 0,0-1 0 0,0 2 0 16,0-1 0-16,0 0 0 0,-12 0 0 0,12-1 0 15,0 0 0-15,0 0 0 0,0-2 0 0,0 0 0 16,0 2 0-16,0-3 0 0,0 1 0 0,0 1 0 16,0 0 0-16,0-1 0 0,0 2 0 0,-6 0 0 15,6-2 0-15,0 3 0 0,0 0 0 16,0-1 0-16,-4 1 0 0,4 1 0 0,-2-1 0 15,0-1 0-15,0 2 0 0,1-1 0 0,1 1 0 16,0-2 0-16,-2 1 0 0,2 2 0 0,0-2 0 16,0 0 0-16,0 1 0 0,0-2 0 0,0 2 0 15,0-3 0-15,0 3 0 0,0-1 0 0,0-1 0 16,0 4 0-16,0-1 0 0,0-1 0 16,0 0 0-16,0 0 0 0,0 0 0 0,0-1 0 15,0-2 0-15,0 1 0 0,0-1 0 0,0 0 0 16,0 2 0-16,0 1 0 0,0 0 0 0,0 0 0 15,0-1 0-15,0 2 0 0,0 1 0 0,0-2 0 16,0 2 0-16,0-1 0 0,0 0 0 0,0 1 0 16,0-2 0-16,0 2 0 0,0-4 0 0,0 3 0 15,0 0 0-15,0-1 0 0,0 2 0 0,0 1 0 16,0 0 0-16,0-1 0 0,0 1 0 0,0 1 0 16,0-1 0-16,0 2 0 0,0-2 0 0,0-1 0 15,0 3 0-15,0-3 0 0,0 1 0 0,0-1 0 16,0-1 0-16,0 2 0 0,0-2 0 0,0-1 0 15,0 2 0-15,0 1 0 0,0-3 0 0,0 1 0 16,17 2 0-16,-17 0 0 0,0-1 0 0,0 1 0 16,0 0 0-16,0 0 0 0,0 1 0 15,0 1 0-15,0-1 0 0,0 0 0 0,0 2 0 16,0-2 0-16,0 1 0 0,0 0 0 0,0 0 0 16,0 1 0-16,0 1 0 0,0-3 0 0,0 3 0 15,0-1 0-15,0 1 0 0,0-2 0 16,0 1 0-16,0 0 0 0,0-1 0 0,0 1 0 0,0-2 0 15,0 2 0-15,0-1 0 0,0 2 0 0,12-1 0 16,-12 1 0-16,0-2 0 0,0 2 0 0,0 0 0 16,0 0 0-16,0 0 0 0,7-2 0 0,-7 2 0 15,6 0 0-15,-3-2 0 0,1 2 0 0,2-3 0 16,-3 3 0-16,4-2 0 0,-3 0 0 0,2 1 0 16,-1-2 0-16,0 2 0 0,0-2 0 0,1 1 0 15,2-1 0-15,-2 1 0 0,0-1 0 16,2 3 0-16,2-1 0 0,-3-1 0 0,2 2 0 15,0-1 0-15,0 1 0 0,0 0 0 0,0-1 0 16,2 1 0-16,-3 0 0 0,2-2 0 0,-1 2 0 16,0 0 0-16,1 0 0 0,-2-1 0 0,3 1 0 15,-2-1 0-15,1 1 0 0,1 0 0 16,1-3 0-16,2 3 0 0,-3 0 0 0,1 0 0 16,0 0 0-16,-1 0 0 0,3 0 0 0,-4 0 0 15,-1 0 0-15,2 0 0 0,0 0 0 0,-3 0 0 16,2 0 0-16,-2 0 0 0,1 0 0 0,-2 0 0 15,2 0 0-15,-2 0 0 0,1 0 0 0,-1 0 0 0,3 0 0 16,-1 0 0-16,0 0 0 0,2 0 0 16,-1 0 0-16,1 0 0 0,0 0 0 0,1 0 0 15,-1 0 0-15,0 0 0 0,-1 0 0 0,2 0 0 16,-1 0 0-16,-1 0 0 0,1 0 0 0,-2 0 0 16,0 0 0-16,3 0 0 0,-3 0 0 0,-1 0 0 15,2 0 0-15,0 0 0 0,0 0 0 0,0 0 0 16,1 0 0-16,1 0 0 0,0 0 0 0,1 0 0 15,-1 0 0-15,3 0 0 0,-3 0 0 0,2 0 0 16,-2 0 0-16,3-12 0 16,-3 12 0-16,0 0 0 0,0 0 0 0,-1 0 0 0,0 0 0 15,-1 0 0-15,2 0 0 0,-1 0 0 0,-1 0 0 16,0 0 0-16,2 17 0 0,-2-17 0 0,1 0 0 16,1 14 0-16,-1-14 0 0,2 9 0 15,-2-9 0-15,-1 6 0 0,2-6 0 0,-3 5 0 16,2-5 0-16,1 0 0 0,-2 4 0 0,-1-4 0 15,3 0 0-15,0 0 0 0,-1 0 0 0,3 0 0 0,-3 0 0 16,2 0 0-16,-1 0 0 0,1 0 0 0,-1 0 0 16,1 0 0-16,1 0 0 0,-2 0 0 0,2 0 0 15,-1 0 0-15,0 0 0 0,0 0 0 16,0 0 0-16,1 0 0 0,-1 15 0 0,2-15 0 16,-2 0 0-16,1 0 0 0,-2 10 0 0,2-10 0 15,-2 0 0-15,-2 0 0 0,3 4 0 0,-3-4 0 16,0 0 0-16,2 0 0 0,-3 0 0 0,1 0 0 15,1 0 0-15,-1 0 0 0,0 0 0 0,1 0 0 16,-2 0 0-16,-1 0 0 0,3 0 0 0,-3 0 0 16,0 0 0-16,1 0 0 0,-1 0 0 0,0 0 0 15,1 0 0-15,2 0 0 0,-1 0 0 0,0 18 0 16,2-18 0-16,-3 0 0 0,3 11 0 16,1-11 0-16,-2 0 0 0,3 10 0 0,-2-10 0 15,2 0 0-15,-2 5 0 0,0-5 0 0,2 0 0 16,-2 0 0-16,1 0 0 0,-1 0 0 0,-1 0 0 15,2 0 0-15,-1 0 0 0,0-15 0 0,-2 15 0 16,-1 0 0-16,2 0 0 0,-3 0 0 0,2 0 0 16,0 0 0-16,-1 0 0 0,1 0 0 0,2 0 0 15,1 0 0-15,0 0 0 0,2 0 0 0,-2 0 0 16,2 0 0-16,-2 0 0 0,1 0 0 0,-1 0 0 16,0 0 0-16,-1 0 0 0,0 0 0 0,3 0 0 15,-3 0 0-15,1 0 0 0,0-14 0 0,-1 14 0 16,-1 0 0-16,0 0 0 0,2-12 0 0,-4 12 0 15,1 0 0-15,2 0 0 0,-3 0 0 0,2 0 0 16,0 0 0-16,-1 0 0 0,2 0 0 0,0 0 0 16,0 0 0-16,2 0 0 0,-3 0 0 15,1 0 0-15,3 0 0 0,-2 0 0 0,1 0 0 16,0 0 0-16,0-18 0 0,0 18 0 0,2 0 0 16,-2-13 0-16,0 13 0 0,-1 0 0 15,2-12 0-15,-2 12 0 0,0 0 0 0,2-8 0 16,-2 8 0-16,0 0 0 0,0 0 0 0,1 0 0 0,-2 0 0 15,0 0 0-15,1 0 0 0,1 0 0 0,1 0 0 16,-3 0 0-16,3 0 0 0,-1 0 0 16,1 0 0-16,-1 0 0 0,1 0 0 0,-3 0 0 0,5 0 0 15,-2 0 0-15,-1 0 0 0,-1-15 0 16,3 15 0-16,-1 0 0 0,-1 0 0 0,1 0 0 0,-4 0 0 16,2-6 0-16,1 6 0 0,-1 0 0 15,-1 0 0-15,-1 0 0 0,1 0 0 0,-1-5 0 16,1 5 0-16,-1-2 0 0,-1 0 0 0,1 1 0 15,0-1 0-15,-2 1 0 0,3-2 0 0,-3 2 0 16,2-2 0-16,0 2 0 0,0-2 0 0,-1 0 0 16,2 2 0-16,-2-3 0 0,0 4 0 0,2-2 0 15,-2 2 0-15,3-3 0 0,-3 3 0 0,-1-3 0 16,3 2 0-16,-3 0 0 0,2-1 0 16,1 1 0-16,-3 1 0 0,0-1 0 0,3-2 0 15,-3 3 0-15,0 0 0 0,1-1 0 0,-1-1 0 16,1 1 0-16,-2 0 0 0,1-1 0 0,0 1 0 15,-2 1 0-15,2-2 0 0,-3 1 0 0,-1 0 0 16,2 0 0-16,-3 1 0 0,1 0 0 0,-1 0 0 16,1 0 0-16,-2 0 0 0,0 0 0 0,1 0 0 15,-2 0 0-15,0 0 0 0,0 0 0 0,1 0 0 16,1 0 0-16,-1 0 0 0,2 0 0 0,-3 0 0 16,3 0 0-16,0 0 0 0,-1 0 0 15,0 0 0-15,2 0 0 0,-1 12 0 0,-1-12 0 0,1 0 0 16,0 0 0-16,0 6 0 0,1-6 0 0,-2 0 0 15,0 7 0-15,0-4 0 0,-2 1 0 16,0 0 0-16,0 2 0 0,0-2 0 0,-2 1 0 0,1 3 0 16,-1-3 0-16,0 2 0 0,0 2 0 15,0-1 0-15,0 0 0 0,0 1 0 0,0-1 0 16,1-1 0-16,-1 0 0 0,1 1 0 0,1 0 0 16,0 0 0-16,0 1 0 0,0-1 0 0,1-1 0 15,-3 4 0-15,2-2 0 0,-2 0 0 0,0 0 0 16,2 2 0-16,-2-2 0 0,0 1 0 0,0 2 0 15,0-1 0-15,0 0 0 0,0 1 0 0,0 0 0 16,0 0 0-16,0 3 0 0,0-1 0 16,0 0 0-16,0 0 0 0,0 0 0 0,0-2 0 0,0 2 0 15,0-3 0-15,0 0 0 0,0 0 0 0,0 0 0 16,0-1 0-16,0 1 0 0,0 1 0 0,0-2 0 16,0 4 0-16,0 0 0 0,0-1 0 15,0 2 0-15,0-1 0 0,0 3 0 0,0-3 0 16,0 1 0-16,0-1 0 0,0 0 0 0,0-1 0 15,0-1 0-15,0-1 0 0,0 0 0 0,0 1 0 16,0-4 0-16,0 1 0 0,0 0 0 0,0-1 0 16,0 0 0-16,0-1 0 0,0-2 0 0,0 2 0 15,0-1 0-15,0-1 0 0,0 1 0 16,0-2 0-16,0 1 0 0,0 0 0 0,10 0 0 16,-10 0 0-16,0 0 0 0,0 0 0 0,0 1 0 0,0-1 0 15,0 0 0-15,0 0 0 0,0 0 0 16,0 0 0-16,0-2 0 0,0 1 0 0,0-1 0 15,0-1 0-15,0 1 0 0,0-1 0 0,0-1 0 16,0-1 0-16,0 0 0 0,0 1 0 0,0 0 0 16,0-1 0-16,0 2 0 0,0-1 0 0,0 0 0 15,0 0 0-15,0 1 0 0,0 0 0 0,0 1 0 16,0 0 0-16,0-1 0 0,0 2 0 0,0-2 0 16,0 1 0-16,0 0 0 0,0 1 0 0,0-1 0 15,0-1 0-15,0 1 0 0,0 2 0 0,0-3 0 16,0 3 0-16,0-3 0 0,0 1 0 0,0 1 0 15,0-1 0-15,0-1 0 0,0 2 0 0,0-1 0 16,0 1 0-16,0-3 0 0,0 3 0 0,0-1 0 16,0 0 0-16,0-1 0 0,0 0 0 15,0 1 0-15,16-3 0 0,-16 2 0 0,0-2 0 16,0 0 0-16,0 1 0 0,0 1 0 0,0-2 0 16,0 0 0-16,0 0 0 0,0 0 0 0,0 0 0 15,0 0 0-15,0 0 0 0,0 0 0 0,0 0 0 16,0 0 0-16,0 0 0 0,0 0 0 15,0 0 0-15,0 0 0 0,0 0 0 0,0 0 0 0,0 0 0 16,0 0 0-16,0 0 0 0,0 0 0 0,0 0 0 16,0 0 0-16,0 0 0 0,0 0 0 0,0 0 0 15,0 0 0-15,0 0 0 0,0 0 0 0,0 0 0 16,0 0 0-16,0 0 0 0,0 0 0 0,0 0 0 16,0 0 0-16,0 0 0 0,0 0 0 0,0 0 0 15,-14 0 0-15,14-14 0 0,0 14 0 16,0 0 0-16,-12-13 0 0,12 13 0 0,-9-9 0 15,3 9 0-15,1-12 0 0,0 5 0 0,1 1 0 16,0-1 0-16,-1 0 0 0,-1 0 0 0,1 0 0 16,0 0 0-16,0 1 0 0,0-3 0 0,0 1 0 15,-1-1 0-15,1 2 0 0,-2-2 0 0,2 1 0 16,-2-1 0-16,0 1 0 0,2-1 0 16,1 1 0-16,-1 0 0 0,0 1 0 0,0 0 0 0,1 1 0 15,2-1 0-15,0 2 0 0,-1 1 0 16,1-1 0-16,2 1 0 0,-3 0 0 0,2 0 0 15,0 1 0-15,-1 0 0 0,1 0 0 0,-1 0 0 16,2 3 0-16,-1-2 0 0,1-1 0 0,0 3 0 16,0 0 0-16,0 0 0 0,0 0 0 0,0 0 0 15,0 0 0-15,0 0 0 0,0 0 0 0,0 0 0 16,0 0 0-16,0 0 0 0,0 0 0 0,0 0 0 16,15 14 0-16,-15-14 0 0,0 0 0 0,13 14 0 15,-13-14 0-15,12 9 0 0,-5-9 0 0,1 11 0 16,1-11 0-16,0 10 0 0,1-10 0 0,0 8 0 15,2-6 0-15,-1 1 0 0,1 0 0 16,-1-2 0-16,2 1 0 0,0-1 0 0,1-1 0 16,0 0 0-16,-1 0 0 0,-3 0 0 0,-1 0 0 15,1 0 0-15,-3 0 0 0,-2 0 0 0,-3 2 0 16,0-2 0-16,-1 0 0 0,-1 0 0 0,0 0 0 16,0 0 0-16,0 0 0 0,0 0 0 15,0 0 0-15,0 0 0 0,0 1 0 0,0 1 0 0,0 0 0 16,0 0 0-16,0 0 0 0,0 1 0 0,0 1 0 15,0 0 0-15,0 0 0 0,0 1 0 16,0 0 0-16,0 1 0 0,0 0 0 0,0 1 0 0,-20-1 0 16,20 3 0-16,-13-1 0 0,13 2 0 0,-17-1 0 15,6 1 0-15,1 1 0 0,0 1 0 16,0-1 0-16,1 0 0 0,2-2 0 0,-1-1 0 0,1 2 0 16,3-3 0-16,1 0 0 0,0-2 0 15,1 0 0-15,0-2 0 0,2-1 0 0,0 0 0 16,0-2 0-16,0 0 0 0,0 0 0 0,0 0 0 15,0 0 0-15,0 0 0 0,0 0 0 0,0 0-30 16,0 0-194-16,0 0-236 0,0 0-305 0,0 0-400 16,0-15-246-16,0 15-177 0,0 0 306 15</inkml:trace>
  <inkml:trace contextRef="#ctx0" brushRef="#br1" timeOffset="382852.9734">7391 11572 548 0,'0'0'35'0,"-2"0"39"16,0 0 53-16,2 0 57 0,0 0 29 0,0 0 12 16,0 0-27-16,0 0-1 0,0 0-23 0,0 0-10 15,0 0 8-15,0 0-12 0,0 0-4 0,0 0 4 16,0 0 8-16,0 0 19 0,0 0 17 0,0 0 30 16,0 0 29-16,0 0-4 0,0 0-4 0,0 0-52 15,0 0-25-15,0 0-33 0,0 0-30 16,0 0 3-16,0 0-22 0,0 0-18 0,0 0 1 15,16 0-14-15,-16 0-18 0,0 0 7 0,14 0-13 16,-14 0-3-16,12 0 5 0,-5 0-4 0,2 0 6 16,1 0 13-16,1 0-4 0,-1 0 5 0,3 0-3 15,0 0 5-15,1 0 0 0,-2 0-5 0,0 0-7 16,0 0-8-16,0 0-5 0,-3 0-4 16,4 0 0-16,-4 14-7 0,2-14-3 0,-4 0-5 15,4 0-6-15,1 0-8 0,-2 0 0 0,2 0-2 16,1 0-4-16,2 0 3 0,2 0-1 0,-2 0 4 15,1 0 2-15,-2 0 4 0,0 0 3 0,-1 0 1 16,0-13 4-16,-4 13 0 0,1 0 5 0,-2 0 4 16,1 0 8-16,-2 0 3 0,0 0-3 0,1 0-1 15,0 0-6-15,0 0-10 0,-1 17-6 0,2-17-9 16,1 0-2-16,-1 0 1 0,1 0 2 0,1 0 1 16,-1 0-2-16,5 0 0 0,-1 0-7 0,1 0 5 15,0 0 1-15,0 0 1 0,1 0 5 0,0-14 0 16,-1 14 7-16,0 0 9 0,0 0 11 0,-1 0 13 15,-2 0 5-15,0 0 2 0,0 0 3 0,-2 0-8 16,3 0-5-16,-3 0-8 0,0 0-5 0,1 0-9 16,0 0-7-16,-1 14 0 0,3-14-12 15,1 0 6-15,0 0 0 0,0 0-1 0,2 0-1 16,-2 0-7-16,2 0-2 0,0 0-2 0,1-18 6 16,-3 18 4-16,2 0-2 0,-1-15-3 0,1 15 1 15,-2 0 4-15,1-14 10 0,-3 14 13 16,0 0 16-16,4-7 8 0,-1 7 8 0,0 0 11 15,-2 0-5-15,2 0 4 0,0 0 4 0,3 0-7 0,-2 0-3 16,-1 0-10-16,-1 0-19 0,0 0-10 16,-1 0-12-16,1 12-8 0,-1-12 1 0,2 0 0 0,-1 0-2 15,1 0 5-15,-1 0-6 0,2 0 2 0,-1-18 2 16,1 18-3-16,-1 0 2 0,-1-13-4 0,0 13-5 16,-3 0 5-16,0-10-3 0,-1 10 3 15,-1 0 4-15,1 0 8 0,-2-6 2 0,1 6-3 16,2 0-2-16,0-4-12 0,1 4 0 0,0-1 0 15,0-2 0-15,3 2 0 0,0 1 0 0,0 0 0 16,0-1 0-16,0 1 0 0,0 0 0 0,2 0 0 16,-2 0 0-16,2 0 0 0,-2 0 0 0,0 0 0 15,0 0 0-15,2 0 0 0,-2 0 0 0,0 0 0 16,0 0 0-16,1 0 0 0,1-16 0 16,1 16 0-16,-1 0 0 0,-1-11 0 0,-1 11 0 0,-1 0 0 15,1-9 0-15,-2 9 0 0,0-7 0 16,0 7 0-16,0 0 0 0,0-2 0 0,2 2 0 15,1 0 0-15,-1 0 0 0,0 0 0 0,-1 0 0 16,1 0 0-16,-3 0 0 0,2 0 0 0,-1 0 0 16,-1 0 0-16,1 0 0 0,-1 0 0 0,2 0 0 15,-2 0 0-15,1 0 0 0,1 0 0 0,-2 0 0 16,3 0 0-16,-3 0 0 0,2 0 0 0,-2-16 0 16,-1 16 0-16,0 0 0 0,-1 0 0 0,-1-8 0 15,1 8 0-15,-2 0 0 0,-1 0 0 0,-1 0 0 16,2 0 0-16,-2 0 0 0,-2 0 0 0,1 0 0 15,0 0 0-15,1 0 0 0,-2 0 0 0,3 0 0 16,-3 0 0-16,3 0 0 0,-1 0 0 0,2 0 0 16,-2 0 0-16,1 0 0 0,1 0 0 15,2 0 0-15,-2 0 0 0,0 0 0 0,0 0 0 16,0 0 0-16,1 0 0 0,-1 0 0 0,1 0 0 16,0 0 0-16,-1 0 0 0,2 0 0 0,0 0 0 15,0 0 0-15,0 0 0 0,-1 0 0 0,2 0 0 16,0 0 0-16,-1 0 0 0,1 0 0 0,1-17 0 15,-1 17 0-15,0 0 0 0,1 0 0 16,0-7 0-16,0 7 0 0,0 0 0 0,0 0 0 0,0 0 0 16,-1-5 0-16,-2 5 0 0,1 0 0 15,0 0 0-15,-3 0 0 0,-2-3 0 0,0 3 0 0,-1 0 0 16,1 0 0-16,0-1 0 0,0 1 0 0,1-1 0 16,3 1 0-16,1-2 0 0,1 1 0 15,3-1 0-15,-1 1 0 0,1 0 0 0,-2-1 0 16,2 1 0-16,-3-1 0 0,-1 2 0 0,2 0 0 15,-5 0 0-15,1-3 0 0,-1 3 0 0,1 0 0 16,-2 0 0-16,-1 0 0 0,1 0 0 0,-1 0 0 16,0 0 0-16,-2 0 0 0,1 0 0 0,-1 0 0 15,2 0 0-15,0 0 0 0,0 0 0 0,3 0 0 16,0 0 0-16,0 0 0 0,2 0 0 0,0 0 0 16,0 0 0-16,0 0 0 0,0 0 0 15,1 0 0-15,1 0 0 0,-1 0 0 0,-1 0 0 16,1 0 0-16,-1 0 0 0,-1 0 0 0,1-11 0 15,-2 11 0-15,1 0 0 0,-3 0 0 0,3 0 0 16,-2 0 0-16,0 0 0 0,2 0 0 0,-3 0 0 16,1 0 0-16,2 0 0 0,-2 0 0 0,1 0 0 15,0 0 0-15,1-6 0 0,1 6 0 0,0 0 0 16,-1-6 0-16,2 3 0 0,0 0 0 0,1 1 0 16,0-1 0-16,-2 0 0 0,1 0 0 0,-1 0 0 15,-1 3 0-15,-2-2 0 0,2 1 0 0,-4 0 0 16,2 0 0-16,-2 1 0 0,1 0 0 0,-2 0 0 15,3 0 0-15,-2 0 0 0,2 0 0 0,-1 0 0 16,0 0 0-16,2 0 0 0,-2 0 0 0,2 0 0 16,-1-2 0-16,4 1 0 0,-2-2 0 15,3 1 0-15,0 0 0 0,0 1 0 0,1-2 0 16,-1 2 0-16,-1-1 0 0,1 2 0 0,-4-2 0 16,-2 1 0-16,-1 1 0 0,1-1 0 15,-1 0 0-15,0-1 0 0,0 2 0 0,0-1 0 0,1 1 0 16,2-2 0-16,-1 2 0 0,0 0 0 15,4-1 0-15,-2 0 0 0,1-1 0 0,2 2 0 16,1-1 0-16,-3 0 0 0,2 1 0 0,0-3 0 0,-4 3 0 16,2-3 0-16,-2 3 0 0,-1-2 0 0,1 1 0 15,0 1 0-15,-2-1 0 0,0 0 0 0,1 1 0 16,0 0 0-16,-2 0 0 0,1 0 0 0,-2 0 0 16,1 0 0-16,0 0 0 0,2 0 0 0,-2 0 0 15,0 0 0-15,1 0 0 0,1 0 0 16,2 0 0-16,-3 0 0 0,1 0 0 0,-1 0 0 15,2 0 0-15,-1 0 0 0,2 0 0 0,-4 0 0 16,4 0 0-16,-3 0 0 0,1 0 0 0,-1 0 0 16,3 0 0-16,-1 0 0 0,-2 0 0 0,3 0 0 15,-1 0 0-15,0 0 0 0,1 0 0 0,0 0 0 16,2 0 0-16,-1 0 0 0,0 0 0 16,0 0 0-16,-1-9 0 0,-1 9 0 0,0 0 0 0,-2 0 0 15,-1 0 0-15,1 0 0 0,-4 0 0 16,1 0 0-16,-1 0 0 0,-1 0 0 0,0 0 0 15,2 0 0-15,-3 0 0 0,0 0 0 0,2 0 0 16,-2 0 0-16,3 0 0 0,0 0 0 0,2 0 0 16,-2 0 0-16,5 0 0 0,-3 0 0 0,1 0 0 15,1 12 0-15,0-12 0 0,-1 0 0 0,2 0 0 16,-2 0 0-16,-1 0 0 0,1 0 0 0,-1 5 0 16,0-5 0-16,-3 0 0 0,1 4 0 15,0 0 0-15,-2-3 0 0,1 1 0 0,0-1 0 0,0 1 0 16,1 0 0-16,-1-1 0 0,2 3 0 0,0-3 0 15,-1 3 0-15,1-2 0 0,-1 0 0 0,1 1 0 16,0 1 0-16,1 0 0 0,-1-1 0 0,3 0 0 16,-2 3 0-16,0-4 0 0,1 4 0 15,-2 0 0-15,0-1 0 0,2 2 0 0,-4-2 0 16,1 3 0-16,-1 0 0 0,0 1 0 0,0 0 0 16,0-1 0-16,-2 2 0 0,0-1 0 15,0 0 0-15,3-1 0 0,-3 4 0 0,2-3 0 0,-2-1 0 16,2 1 0-16,0-1 0 0,2 2 0 0,-3 0 0 15,2-1 0-15,-1 0 0 0,1-1 0 0,0 2 0 16,0 1 0-16,0 0 0 0,0-1 0 16,3 2 0-16,-4-2 0 0,3 1 0 0,2 1 0 0,-4-1 0 15,1 0 0-15,2 1 0 0,-2-1 0 16,-1-1 0-16,2 3 0 0,0-3 0 0,-1 4 0 16,0-2 0-16,-1 0 0 0,-1 1 0 0,2 0 0 15,-2 0 0-15,0 0 0 0,-2 3 0 0,1-1 0 16,1-1 0-16,0 1 0 0,-1-1 0 0,3 0 0 15,-2-2 0-15,1 3 0 0,1-5 0 0,0 2 0 16,0-4 0-16,-1 4 0 0,-2-3 0 0,2 3 0 16,0-3 0-16,-1-1 0 0,-2 2 0 0,2-1 0 15,-2 1 0-15,2-3 0 0,0 3 0 0,-1-2 0 16,-1 1 0-16,2 1 0 0,0-1 0 16,-2 1 0-16,0 1 0 0,0-2 0 0,0 0 0 0,0 0 0 15,2 0 0-15,-2 0 0 0,0 0 0 16,0-1 0-16,0-1 0 0,1 3 0 0,-1-3 0 15,1 0 0-15,-1 1 0 0,0-1 0 16,1 0 0-16,-1 1 0 0,0 0 0 0,2 0 0 0,-1 0 0 16,-1 0 0-16,0 1 0 0,0-2 0 0,0 2 0 15,0 1 0-15,0-2 0 0,0 1 0 0,0-1 0 16,0 3 0-16,0-3 0 0,0 1 0 0,0-1 0 16,0 0 0-16,0 0 0 0,0-3 0 0,0 3 0 15,0-1 0-15,0-1 0 0,0 2 0 0,0-3 0 16,0 1 0-16,0 0 0 0,0 2 0 0,0-1 0 15,0 1 0-15,0-1 0 0,0 0 0 0,0 2 0 16,0-1 0-16,0 1 0 0,0 1 0 0,0-1 0 16,0 0 0-16,0-1 0 0,0 0 0 15,0-1 0-15,0 0 0 0,0 0 0 0,0-2 0 16,15-2 0-16,-15 1 0 0,0-1 0 0,0 0 0 16,0 1 0-16,0-4 0 0,0 2 0 15,0 0 0-15,0 1 0 0,0-1 0 0,0 1 0 0,0 0 0 16,0 1 0-16,0-2 0 0,0 2 0 15,0 0 0-15,0 1 0 0,0-1 0 0,0 1 0 16,0-2 0-16,0 0 0 0,0 1 0 0,0 0 0 0,0-3 0 16,0 0 0-16,0 1 0 0,0-2 0 0,0 0 0 15,0 0 0-15,0 0 0 0,0 0 0 16,0 0 0-16,0 0 0 0,0 0 0 0,0 0 0 0,0 0 0 16,0 0 0-16,0 0 0 0,0 0 0 15,0 0 0-15,0 0 0 0,0 0 0 0,0 0 0 16,0 0 0-16,0 0 0 0,0 0 0 0,0 0 0 15,0 0 0-15,0 0 0 0,0 0 0 0,0 0 0 16,0 0 0-16,0 0 0 0,0 0 0 0,0 0 0 16,0 0 0-16,0 0 0 0,0 0 0 0,0 0 0 15,0 0 0-15,0 0 0 0,0 0 0 0,0 0 0 16,0 0 0-16,-15 0 0 0,15-10 0 16,0 10 0-16,0 0 0 0,-10 0 0 0,10 0 0 15,0-6 0-15,-9 6 0 0,9 0 0 0,0 0 0 16,0-4 0-16,0 3 0 0,0-3 0 0,-5 0 0 15,5 1 0-15,0-3 0 0,-3-1 0 16,2 2 0-16,-1-3 0 0,1 2 0 0,-3-1 0 0,1 0 0 16,0 0 0-16,0 2 0 0,-1-2 0 0,-1 2 0 15,-2 0 0-15,1 1 0 0,1 0 0 0,-1 1 0 16,1 0 0-16,-2 0 0 0,2 1 0 0,-1-1 0 16,2-1 0-16,-1 1 0 0,1-1 0 0,-3 1 0 15,4-2 0-15,-1 0 0 0,1 0 0 0,1 0 0 16,0 1 0-16,0 1 0 0,2-2 0 0,-2 1 0 15,2-1 0-15,-2 1 0 0,1-2 0 16,-1 3 0-16,0-2 0 0,-2-1 0 0,1 3 0 0,-1-2 0 16,2 1 0-16,-1 1 0 0,1 1 0 15,0-1 0-15,-1 0 0 0,1 1 0 0,1 0 0 16,1 1 0-16,0 0 0 0,-1 0 0 0,0-1 0 16,0 2 0-16,1 0 0 0,0-2 0 15,0 2 0-15,0 0 0 0,0-3 0 0,0 3 0 0,0 0 0 16,0 0 0-16,0 0 0 0,0 0 0 0,0 0 0 15,0 0 0-15,0 0 0 0,0 0 0 16,0 0 0-16,0 0 0 0,0 0 0 0,0 0 0 16,0 0 0-16,0 0 0 0,0 0 0 0,20 0 0 0,-20 0 0 15,18 14 0-15,-18-14 0 0,23 0 0 16,-10 0 0-16,-2 12 0 0,3-12 0 0,-1 0 0 0,1 8 0 16,-3-8 0-16,5 5 0 0,-3-5 0 15,1 2 0-15,-1-1 0 0,0-1 0 0,1 0 0 16,0 0 0-16,-1 0 0 0,-2 0 0 0,1 0 0 15,-1 0 0-15,-3 0 0 0,-1 0 0 0,1-15 0 16,0 15 0-16,-5 0 0 0,5 0 0 0,-6 0 0 16,-1 0 0-16,2 0 0 0,-1 0 0 0,0 0 0 15,-2 0 0-15,0 0 0 0,0 0 0 0,0 0 0 16,0 0 0-16,0 0 0 0,0 0 0 16,0 0 0-16,0 0 0 0,0 0 0 0,0 0 0 15,0 0 0-15,0 0 0 0,0 0 0 0,0 0 0 16,0 0 0-16,0 0 0 0,0 0 0 0,0 0 0 15,-21 0 0-15,21 0 0 0,0 17 0 16,-18-17 0-16,18 12 0 0,-13-12 0 0,13 12 0 0,-18-12 0 16,11 17 0-16,-2-10 0 0,2 1 0 0,0 1 0 15,1 1 0-15,1-2 0 0,1 3 0 0,2-3 0 16,-4 1 0-16,2 3 0 0,2-4 0 0,-4 1 0 16,4-1 0-16,-3 0 0 0,1 0 0 0,-1 0 0 15,0 1 0-15,0-2 0 0,1 3 0 0,0-1 0 16,0 0 0-16,1 2 0 0,1-3 0 0,2 1 0 15,-2-1 0-15,2 0 0 0,0-1 0 0,0-1 0 16,0 2 0-16,0-4 0 0,0 2 0 0,0-2 0 16,0-1 0-16,0 1 0 0,0 0 0 0,0 0 0 15,0-1 0-15,0-1 0 0,0 2 0 16,0-1 0-16,0 0 0 0,0-1 0 0,0 1 0 16,0-2 0-16,0-1 0 0,0 0 0 15,0 0 0-15,0 0 0 0,0 0 0 0,0 0-207 0,0-24-231 16,0 24-312-16,0-17-416 0,-3 17-225 0,3-26-160 15,-3 9 254-15,-1 0 416 0</inkml:trace>
  <inkml:trace contextRef="#ctx0" brushRef="#br2" timeOffset="420882.1613">11969 12893 1704 0,'-5'0'44'0,"0"0"16"0,-1 0 18 15,2 0 14-15,-5 15-19 0,2-15-3 16,1 0 13-16,-2 12 12 0,1-12 4 0,1 10 18 16,3-4-7-16,2-1 0 0,1-1 2 0,0-1-13 15,24 0 0-15,-24 0-5 0,40-1-11 16,-12 0 11-16,7 2-10 0,4-1-11 0,2 0-12 0,7 0-23 16,0-3-13-16,3 2-8 0,-1-2-10 0,1 0-5 15,-1 0-1-15,-1 0 3 0,-1 0 2 16,-6 0 15-16,-1-20 22 0,-7 20 15 0,-5 0 20 0,-4-14-3 15,-8 14-18-15,-3 0-4 0,-9 0-14 0,-1 0 19 16,-4 0 31-16,0 0 0 0,0 0 23 16,-32 0-4-16,12 0-30 0,-7 0-14 0,-4 19-28 0,-3-19-25 15,-8 15-9-15,-4-15-6 0,-3 19-1 16,-3-9 2-16,1 2-1 0,-2-2 9 0,0 0-4 16,3 2-10-16,1-3 13 0,6-4-8 0,5 2 0 15,7-2 18-15,4-4-13 0,6 1-1 0,9-2 0 16,7 0-2-16,5 0 1 0,0 0-4 0,31-20 13 15,-6 20-14-15,9-17 1 0,4 17 8 0,6-24-9 16,4 11-5-16,4 1-15 0,1 0 0 0,1 1 0 16,2-1 13-16,-2-1 11 0,5 2 5 15,-6-1-5-15,-3 2-3 0,-5 0 4 0,-4 3 1 16,-6 0-4-16,-8 2 5 0,-8 5 4 0,-10 0 2 16,-9 0 14-16,0 0-6 0,-23 19-8 0,0-19-1 15,-6 24 1-15,-7-24-4 0,-4 28 7 0,-7-13 0 16,0 0-14-16,-7 1 9 0,0-3-8 0,0 1-5 15,2-1 4-15,0-3-4 0,1-1 8 0,6-1-5 16,1-3 3-16,9-1-8 0,4-1-36 0,9-3-18 16,4 0-41-16,9 0-20 0,3 0 11 0,6 0 11 15,0-24 36-15,0 24 18 0,35-18 24 0,-18 18 10 16,6-19 6-16,2 19 9 0,4-20 1 0,2 20-1 16,3-18 3-16,0 10-4 0,2-1-1 0,0 1 0 15,-1-1 4-15,2 3 30 0,-4-1 15 0,1 0 24 16,-7 1 2-16,0 0-10 0,-7 4-6 0,-4-1-16 15,-3 0 15-15,-8 1-10 0,-3 2-13 16,-2 0 0-16,0 0-16 0,-27 0-10 0,7 0 12 16,-5 22-21-16,-6-22 4 0,-5 17 4 0,-2-17-12 15,-8 26 21-15,-4-11-8 0,-1 2-10 0,-4 2 10 16,-2 1-15-16,1-1 0 0,6 2 8 0,5-1-9 16,6-4 4-16,9-2 5 0,5-3-5 0,9-2 5 15,9-5 4-15,5 0-1 0,2-4 8 16,0 0-12-16,34 0 4 0,-5 0-10 0,7-19 2 0,5 19 13 15,11-19-17-15,5 19 16 0,7-26-12 0,3 11-4 16,1 0 4-16,3 1 5 0,4-1 22 16,-3 0 20-16,0 1 34 0,-3 1 17 0,-6 0-12 15,-4 3-11-15,-9 2-28 0,-11 3-21 0,-9 1-5 16,-10 2 5-16,-9 2 16 0,-11 0 3 0,0 0 1 16,-31 0-7-16,1 24-10 0,-9-24-15 0,-7 26-4 15,-10-26-1-15,-7 29-4 0,-5-12-14 0,-4 2 14 16,-1-1-9-16,1-1 4 0,-1 2 10 0,6-2-5 15,6-3 9-15,7 3-9 0,5-6 1 0,9 0-1 16,10-4-5-16,8 1 4 0,6-4 1 16,7-1-9-16,8-3 8 0,1 0-13 0,0 0 19 15,40 0-5-15,-13-21-14 0,6 21 13 0,9-23-22 16,4 23 18-16,6-27 5 0,4 11-5 0,1-4 5 16,5 3 5-16,5-2-10 0,-3 0 10 0,2-1 10 15,-2 3-20-15,-4 2 15 0,-4 1 5 0,-6 5-5 16,-12 0 9-16,-9 3-13 0,-7 4 9 0,-10 2 1 15,-12 0 9-15,0 0 20 0,-27 28-19 0,0-28 13 16,-9 32-17-16,-12-12-16 0,-5 4 0 0,-5 2-5 16,-7 2 5-16,-6-1 4 0,0 3-4 0,-4 1-9 15,1-1-8-15,3-1 4 0,0 2 5 0,6-1-5 16,5-4 14-16,11-1-6 0,6-5-5 0,9-2-1 16,10-3-12-16,11-5 1 0,4-1 4 0,9-5 6 15,0-4-6-15,28 0 5 0,-3 0-15 0,8 0 9 16,6-26 1-16,3 26 0 0,10-32 16 15,7 12-6-15,-1-1 11 0,3 1-10 0,0-2-5 16,4-1 6-16,-3 3-1 0,0-1 6 0,0 2 9 16,-7 4-4-16,-5 0 5 0,-7 5 0 0,-7 2 1 15,-11 3 6-15,-11 5-5 0,-8 0 11 0,-6 0 0 16,0 0-5-16,-38 28 0 0,9-28-5 16,-11 34 6-16,-6-15-14 0,-5 3 5 0,-5 2 1 0,-5 1-16 15,-4 3 4-15,-1-1 17 0,-1 0-3 16,0-1 6-16,4-1 4 0,2-1-29 0,5-2-1 15,9-2-2-15,6-5-14 0,10-4 4 0,8 1-8 0,10-5 0 16,5-2 9-16,8-5 8 0,0 0-4 0,37 0 11 16,-8 0-13-16,7-26-17 0,7 26 12 15,8-24-16-15,10 5 22 0,2 0 10 0,7-2 0 16,0-1-4-16,5 0 5 0,2-4 2 0,0-1 5 16,1 2 11-16,-6 1-9 0,-2 3 1 0,-9 3-10 15,-12 4 14-15,-8 2-3 0,-12 5 14 0,-13 4 4 16,-10 3-16-16,-6 0 14 0,-22 0-3 0,-7 27 19 15,-8-27 7-15,-7 38-4 0,-12-13-8 0,-9 4-10 16,-3 0 12-16,-9 0-24 0,-1 3 0 0,-3 0-15 16,-1 0-17-16,4-2 22 0,2-3-14 15,4-1 2-15,9-1 5 0,7-4-5 0,7 0 2 16,12-6 2-16,6-3-6 0,9-2-4 0,8-3-2 16,7-2-2-16,7-3-3 0,0-2 8 0,0 0 7 15,32 0 6-15,-7 0 4 0,9-24-13 0,6 24 10 16,8-22-10-16,4 8-1 0,9-4 14 0,2-2-12 15,6 1 13-15,-2 0-18 0,2-1 2 0,0 2 7 16,-3 2-16-16,-7 1 19 0,-4 3-4 0,-7 2-4 16,-6 1 14-16,-10 6-4 0,-6 1 11 0,-11 0 11 15,-5 2 15-15,-8 0 19 0,-2 0 15 0,0 19 6 16,-37-19-15-16,7 26-20 0,-8-10-27 0,-7 2-10 16,-4 2-10-16,-11 2 4 0,-4 0-1 15,-3 2-3-15,-1-3 5 0,-4 2-14 0,2-2 4 0,1-2-4 16,4 0-2-16,4-2 10 0,7-2-6 0,6-3-5 15,8-1 0-15,9-3-8 0,6-1-5 16,8-2-9-16,10-1-2 0,0-3 4 0,7-1 11 16,0 0 15-16,31 0 4 0,-6 0 7 0,7 0-7 15,11-21 2-15,4 21-2 0,9-21 0 0,6 7 7 16,5-1 1-16,4-1-3 0,1-1 5 0,1 0 0 16,2 0 0-16,-3 1 12 0,0 1 1 0,-7 0-7 15,-4 1 4-15,-10 2-5 0,-4 2-10 0,-11 1 12 16,-7 3-3-16,-10 1 13 0,-8 1 6 15,-9 2 2-15,-2 2 2 0,0 0-4 0,-32 0 13 0,5 21 6 16,-6-21-1-16,-5 21-4 0,-8-5-12 0,-7 0-18 16,-3 2-2-16,-5 1-3 0,-1 2-6 0,0 0 4 15,0 0-4-15,1 0-3 0,2-1 1 16,6 2-1-16,5-3-7 0,6-2 3 0,8-3 0 16,7-2 0-16,7-4 5 0,8-2 1 0,8-1-4 15,4-5 7-15,23 0-7 0,-1 0 2 0,11 0 3 16,8-19-5-16,10 19 2 0,5-21 3 0,10 21-3 15,6-25-1-15,0 12 7 0,2-1-6 16,-2 0 3-16,-3 2 4 0,-3 1-11 0,-6 1 2 0,-6 2-1 16,-10-1-2-16,-4 4 4 0,-11 1 1 15,-6 1-7-15,-6 0-6 0,-5 3-2 0,-10 0 3 16,-2 0 12-16,0 0 2 0,-27 0 3 0,2 27-2 16,-6-27-2-16,-10 24 4 0,-6-9 7 0,-5 3-6 15,-6 0 1-15,-3 0-4 0,0 2-1 0,0-1 1 16,0-1-3-16,4 1 3 0,3 0-8 0,4-2 2 15,5-4-5-15,7 1 6 0,7-4 1 0,7-1 1 16,5-2 7-16,10-1-10 0,4-4 7 0,5-2-6 16,0 0-1-16,29 0 3 0,-4 0 0 0,5 0 1 15,7-27 1-15,9 27 3 0,6-24-8 0,4 8-3 16,0-1 2-16,6-3 3 0,-1 4 0 0,-3-3 8 16,1 1-9-16,-5 2 1 0,-4 1 1 0,-8 2 0 15,-6 3 6-15,-7 1-8 0,-6 2-9 0,-10 2-3 16,-3 3-2-16,-10 2 6 0,0 0 11 0,0 0 8 15,-39 0 1-15,13 18 5 0,-9-18 2 0,-5 21-4 16,-9-21-2-16,-5 27-11 0,-5-11 1 16,-3 0-2-16,-1 0-5 0,0-3 14 0,0 3-8 15,-1-1-4-15,7-2 3 0,5-3-6 0,4 2 6 16,6-3-3-16,8-2 9 0,5-1-11 0,9-2-1 16,6-1-8-16,10-2-12 0,1-1-4 0,3 0-11 15,0 0 8-15,37-21-4 0,-10 21 8 16,4-26 6-16,7 9 12 0,5-1 14 0,6-3-1 15,3 1 11-15,1-3-11 0,2 1 4 0,-1 1-1 0,-4 1-7 16,-4 0 7-16,-4 1-11 0,-7 4 4 16,-9 3 9-16,-7 3-10 0,-5 1 7 0,-14 3 2 15,0 1-12-15,0 4 16 0,-39 0-4 0,10 0 4 16,-7 0 3-16,-7 22-6 0,-7-22-2 0,-2 21-2 16,-3-21-5-16,-6 27-2 0,5-12 8 0,-3-1-7 15,4 1 15-15,4-2-9 0,3-1-10 0,4-1 10 16,7 0-10-16,8-4 6 0,4 0 9 0,11-3-9 15,1-2-6-15,12-2 6 0,1 0-7 0,0 0 3 16,32 0-3-16,-7-30 3 0,8 30-3 0,6-33 0 16,8 13 10-16,4-3-1 0,6-4-5 15,3 0 7-15,2-1 3 0,3-4-6 0,-1 0 18 16,2 2 4-16,-1 0 19 0,-3 3 16 0,-5 3 4 16,-5 1 0-16,-10 5-10 0,-9 4-11 0,-8 6-11 15,-13 5-7-15,-10 3 0 0,-2 0 0 0,-27 0 6 0,1 23 0 16,-8-23-4-16,-10 31-4 0,-6-9-13 15,-5 2-1-15,-3 0-5 0,-3 5-1 0,-4 0-2 16,2 1 2-16,-1-1-1 0,2-3-3 0,4-1 5 16,4-1-2-16,2-3-7 0,9-5 2 0,6 0 0 15,5-7-6-15,11 0-22 0,4-5-18 0,9-3-34 16,6-1-21-16,2 0-6 0,0-20-3 0,39 20 18 16,-12-32 26-16,6 10 23 0,10-5 15 0,7 1 21 15,6-6-2-15,6-2 11 0,5 0 1 0,7-2 2 16,-3 2 9-16,4-2 2 0,0 1 10 15,-5 2 13-15,-5 4 6 0,-7 4 5 0,-12 4 1 0,-12 4-9 16,-5 3-1-16,-14 6-5 0,-10 4 1 16,-5 4-5-16,-25 0-6 0,-4 0 0 0,-5 23 4 15,-9-23-9-15,-13 32 2 0,-2-10 4 0,-12-2-20 16,0 4 8-16,-3 1-2 0,-6 1-8 0,0 0 13 16,7 1-7-16,-1-2-8 0,4-1 4 0,6-1-6 15,9 1 3-15,10-2 0 0,8-7-5 0,7-1 0 16,9-3-5-16,10-5 6 0,10-1-4 15,0-5 0-15,32 0-5 0,-3 0-2 0,9-28 2 16,8 28 10-16,9-35 6 0,11 14-8 0,3-4 18 16,5-1-10-16,5 0 0 0,2-2 8 0,4-1 2 15,-1 3 9-15,1-2 23 0,-4 4 13 0,-7 2-10 16,-9 4 3-16,-11 3-11 0,-10 2-9 0,-14 5-1 16,-10 5 2-16,-11 1-4 0,-9 2 10 0,0 0 0 15,-29 0-3-15,5 29 3 0,-8-29-16 0,-9 29-7 16,-5-11-1-16,-9-1-13 0,-5 2 7 0,-5-1-2 15,-3 3-7-15,0 0 7 0,-1 0-6 0,2-1 1 16,2 1 1-16,6 2-1 0,7-4 0 0,6 0 0 16,9-2-10-16,6-5-2 0,11 0-14 15,4-3-2-15,9-2 9 0,7-1 2 0,0-4 14 0,0-2 7 16,40 0-4-16,-12 0 2 0,7 0-3 16,7-26 3-16,6 26-1 0,7-34 0 0,5 12 1 15,3-4 1-15,4-1 7 0,1-2-6 0,1 0 4 16,-1-1 0-16,-5 3-5 0,-5 1 5 0,-6 3 1 15,-9 5 4-15,-10 2 7 0,-10 6 9 0,-10 5 1 16,-6 2-10-16,-7 3 2 0,0 0 1 0,-37 24 3 16,11-24 3-16,-8 34-4 0,-8-15-6 15,-1 4-2-15,-9 3-7 0,-2 1-3 0,-4-1-5 0,1 1-3 16,2-3 5-16,-1 0-3 0,6 0 1 0,3-2-3 16,2-2-4-16,7-4-1 0,4-3-2 0,5-2 1 15,6-3 3-15,5-1-3 0,4-3-9 0,6-1-7 16,6-3-7-16,2 0 0 0,0 0 12 15,20 0 5-15,0 0 9 0,5-19 2 0,6 19 1 16,8-21 8-16,10 21-7 0,4-31 7 0,4 11 1 16,11-4-6-16,3-1 13 0,-1 1 6 0,4-3 9 15,-2-2 13-15,-5 3-2 0,-6-1-4 0,-5 3-7 16,-10 6-9-16,-11 3 0 0,-8 2-1 0,-11 3-2 16,-8 6 1-16,-8 3-8 0,0 1 3 0,-21 0 6 15,0 20 4-15,-6-20 16 0,-7 27 12 0,-4-6 11 16,-9-1 3-16,-2 4-10 0,-5 2-21 0,0 1-18 15,-3 0-12-15,1-3-2 0,3 2-1 0,3-4 1 16,5 0-2-16,6-3-1 0,4-4 0 0,8-2 1 16,6-4 0-16,8-1-6 0,3-3 2 15,7-2-3-15,3-3-1 0,0 0-5 0,20 0 3 16,0 0 6-16,5-26 3 0,9 26 6 0,1-25-1 16,6 11-9-16,6-3 5 0,2 0 4 0,1 1-5 15,0-1 5-15,-2 0-8 0,-4 2 4 0,-2 3 1 16,-4 1 1-16,-5 2 3 0,-8 2-4 0,-6 1 2 15,-6 3 0-15,-3 1-7 0,-6 1 4 0,-4 1 3 16,0 0-2-16,0 0 8 0,-25 0-4 0,25 0-5 16,-34 23 0-16,10-23-1 0,-5 14-1 15,-3-14 4-15,-4 16 0 0,-4-16-5 0,3 18 2 16,-1-8 1-16,0-1-3 0,1 0 5 0,3 1 3 16,4-2-14-16,4 0 2 0,5 0-7 0,0 0-15 15,8-1-2-15,3-2-6 0,4-1 6 0,6-1 13 16,0-1 6-16,0-2 15 0,31 0-2 0,-10 0 2 15,2 0 2-15,6-19-9 0,2 19 7 0,5-19-7 16,0 4-2-16,0 15 9 0,1-26-9 0,-2 14 11 16,1 1-2-16,-2 0-3 0,-5 3 5 0,-2 8-7 15,-4-9 8-15,-8 9-1 0,-1 0 3 0,-5 0 8 16,-5 0 4-16,-4 0 2 0,0 0 4 16,0 19-4-16,-27-19-5 0,27 24-4 0,-38-24-7 0,13 27 5 15,-4-12-10-15,-4-1-1 0,1-1 1 0,-4 0-4 16,0-1 3-16,-3 1 1 0,4-1 0 15,-1 2 0-15,2-4 0 0,3 1 3 0,0 0-1 16,5-2-4-16,4-1-4 0,5-2-4 0,3 0-9 16,7-4 4-16,1 1 1 0,6-2-1 0,0-1 11 15,0 0-1-15,27 0 1 0,-10 0 4 0,8-18 0 16,2 18-4-16,6-20 0 0,3 20 1 0,5-29-3 16,2 17 6-16,1-2 2 0,4 1-4 0,-4 2 8 15,2 1-4-15,-2 0 0 0,-3 10 0 16,-5-9-8-16,-7 9 8 0,-2-4-2 0,-7 4 6 15,-4 0 4-15,-7 0 2 0,-2 0 8 0,-7 0-8 16,0 23-2-16,0-23-5 0,-25 0-3 0,25 21-4 16,-39-21 2-16,13 13-2 0,-5-13 0 0,-4 12 4 0,-5-12 0 15,-2 10-2-15,-3-10-2 0,0 8-2 16,-3-8 2-16,0 7 0 0,-2-7-2 0,0 0 4 16,3 0-2-16,-2 0 0 0,4 0 2 0,-2 0-4 15,4 0-6-15,0 0-1 0,3 0-1 0,2 0 5 16,1 0-1-16,-1 0 2 0,2 0 0 0,1 18 1 15,3-18 8-15,-2 0-1 0,7 17 0 0,2-17 4 16,7 0-6-16,3 12 0 0,4-12-2 0,5 0-9 16,6 0-3-16,0 0-6 0,26-21-7 0,-2 21-9 15,6-30-14-15,7 9 1 0,7-4-2 16,5-4 9-16,3-2 18 0,4-2 0 0,2-1 15 16,1-2 4-16,-2-1 2 0,0 3 4 0,-7 1-3 15,-2 2 0-15,-9 5-2 0,-5 2 4 0,-9 5 0 16,-8 4 1-16,-11 6 4 0,-6 1-1 0,0 5 13 15,-23 2 12-15,-2 1 6 0,-4 0 7 0,-9 20-3 16,-2-20-11-16,-8 33 4 0,-2-11-7 0,-6 4-2 16,3 1 2-16,-2 2-12 0,1 2 2 0,3 1-14 15,1-1 5-15,5 1-1 0,1-3-9 0,6 0 3 16,3 0-7-16,4-5 1 0,7-5-1 0,5-2 0 16,7-5-4-16,4-4-5 0,4-4-12 15,4-3-18-15,0-1-13 0,0 0-9 16,31-25 6-16,-11 25 9 0,3-36 6 0,7 9 1 0,3-4 14 15,3-1 10-15,2-6 10 0,7-2 9 0,4 0-2 0,-1-2 4 16,4-1 3-16,-1 2 4 0,3 0 5 16,-2 2 7-16,-5 5 10 0,0 4 18 0,-11 5 15 15,-7 7 7-15,-8 4-7 0,-13 4-17 0,-5 6-17 16,-3 4-5-16,-27 0 4 0,-2 0 16 0,-3 29-1 16,-8-10 2-16,-8 4-6 0,-6 5-15 0,-4 6-5 15,-2 4-10-15,-6 1-2 0,1 2 0 16,0 1-2-16,4-2 12 0,3-1-2 0,5-4 7 15,7-4-3-15,11-9-11 0,7-3 5 0,6-5-6 0,11-6 3 16,6-3-5-16,5-5-10 0,0 0-8 16,22-24-25-16,1 5-2 0,8-6-15 0,7-6-7 15,8-5 16-15,8-7-2 0,4-2 17 0,7-2 10 16,4 1 11-16,3-3 11 0,3 1-1 0,-1 3 3 16,0 1-1-16,0 6 1 0,-7 1 6 0,-6 5 16 15,-9 6 14-15,-12 5 11 0,-13 6-2 0,-9 3-3 16,-11 7-5-16,-7 5-3 0,-21 0 16 0,-3 0 1 15,-5 24-4-15,-10-24-7 0,-5 32-10 0,-6-13-11 16,-7 5-3-16,2 1-6 0,-3 0-3 0,-3-1-4 16,0 2-4-16,5-4-1 0,0 2-1 15,6-5 4-15,5 0 2 0,4-2-2 0,6-2-6 16,5-4-9-16,7-3-4 0,4 0-21 0,8-4-16 16,2-4-23-16,6 0-16 0,3 0 3 0,0-21 10 15,0 21 13-15,34-33 12 0,-13 12 15 0,6-3 11 16,4-1 10-16,3-1 15 0,3-3 3 0,5 2 1 15,2 0 8-15,3-3-4 0,-2 2 9 0,3 1 11 16,-1 1 13-16,-2 0 10 0,-7 7 7 0,-5 2 3 16,-8 2-13-16,-6 7-4 0,-13 4-12 0,-6 4-8 15,0 0-1-15,-27 0-6 0,2 27-6 0,-4-27-2 16,-5 31-5-16,-5-12 1 0,-3 2 6 0,-2-1-3 16,-2-1 1-16,-1 1-4 0,0-1-4 0,0-2 3 15,2-1-1-15,5 0 4 0,-2-1 1 0,5-3-3 16,3 1-3-16,5-4-10 0,6-1-4 15,5-4-6-15,4 1 2 0,8-2 6 0,6-3-8 16,0 0 1-16,0 0-1 0,34 0-3 0,-9-19 3 16,6 19 4-16,3-25-3 0,9 8 4 0,-1-3 9 15,8-2 1-15,1-3 5 0,1-1 5 0,0-2 1 16,2 1-2-16,-5 0 1 0,-2 2 2 0,-6 2 5 16,-7 6 10-16,-8 3 1 0,-7 4-2 0,-13 3-9 15,-6 4-6-15,0 3 4 0,-23 0-4 16,3 0 3-16,-6 25-1 0,-6-25 0 0,-2 28 0 15,-2-11-6-15,-4-2-4 0,0 2 2 0,-1-3-2 0,3 0 8 16,0-1 1-16,4-4-4 0,1-1-6 16,3-1 4-16,5-7-3 0,3 10-5 0,1-10-2 15,4 2-18-15,3-2 1 0,1 0 1 0,4 0-6 16,-1 0-10-16,1 0-19 0,4 0-13 0,0 0 2 16,-2-15-6-16,2 15-4 0,-2 0-5 0,3-21 4 15,0 21 32-15,1-17 22 0,1 17 22 0,1-22 1 16,1 12-12-16,0-2 15 0,0 3 0 0,21-4 5 15,-21 2 10-15,29 1-6 0,-11-2-5 0,2 2 5 16,1 0-6-16,-1 1-2 0,-2 0 3 0,0 3-2 16,-3 0 10-16,-3 0 10 0,-3 4 11 15,-9-1 18-15,8 3 10 0,-8-3-5 0,0 3 0 16,0-2-12-16,0 2-15 0,-21 0-5 0,21 0-8 16,-30 0-7-16,12 0 2 0,-4 17-6 0,-1-17 3 15,1 0 2-15,0 17-2 0,4-17 5 0,0 0-2 16,5 12 6-16,2-12 3 0,3 0 10 0,8 0 4 15,-5 8 3-15,5-8 0 0,0 0-11 0,0 0-4 16,25 0-8-16,-25 0-6 0,37-23-5 0,-14 23-2 16,3-21-1-16,3 8 1 0,0 0 11 0,0 0-5 15,0 1 0-15,-6 1-5 0,-1 3-1 0,-2-1 6 16,-6 3-8-16,-1 6 7 0,-3-7-2 0,-6 7 1 16,-1 0 5-16,-3 0-3 0,0 0 1 0,0 0-3 15,0 0 2-15,0 0 1 0,0 0-4 0,-19 0 4 16,19 0-3-16,0 0-6 0,-21 0-10 0,21 0-35 15,-15 0-67-15,15 0-95 0,-13 16-138 16,13-16-132-16,-10 0-245 0,10 0-217 0,0 0-216 16,0 0 9-16,0 0 316 0</inkml:trace>
  <inkml:trace contextRef="#ctx0" brushRef="#br2" timeOffset="431087.6746">12196 11730 944 0,'0'-7'76'0,"0"2"68"16,0 1 55-16,0-2 38 0,0 5-42 15,0-1-17-15,0 2-19 0,0-2 1 0,0 2 0 16,0 0-15-16,0 0-4 0,0 0 0 0,0 0 7 15,0 0-1-15,0 0 18 0,0 0 14 0,0 0 9 16,0 0 4-16,0 0-11 0,0 0-8 0,0 0-9 16,0 0 7-16,0 19-13 0,0-19-21 0,0 20-21 15,-12-6-36-15,12 6-11 0,-7 5-13 0,1 0 11 16,1 7 0-16,-1 4 3 0,1 3 6 0,-2 4-25 16,1 3-1-16,0 0-23 0,1 2-4 0,0-1-13 15,1-2 5-15,3-3 6 0,1-8-4 0,0-1 5 16,0-9-6-16,0-5-10 0,0-6 2 15,0-3-5-15,17-8-5 0,-17-2 7 0,0 0-11 0,22-29-9 16,-22 8-25-16,17-6-13 0,-17-5 1 16,17-6 13-16,-17-3 16 0,9-6 8 0,-9-3 16 15,0 1-24-15,0-1 11 0,0 3 11 0,0 2-21 16,0 3 22-16,-21 7-3 0,21 5 7 0,0 10 18 16,-16 1 12-16,16 7 4 0,0 4-19 0,0 5-3 15,-9 3-14-15,9 0 6 0,0 0-4 16,0 20 3-16,0-20 8 0,0 30-24 0,0-9 18 15,0 2-12-15,14 5-1 0,-14 7 13 0,0 3-11 16,16 3 2-16,-16 8 1 0,15 1-5 0,-4 4 0 0,-3 3 4 16,1-2-3-16,-1-3 0 0,1-1 13 15,-2-4 7-15,-2-7 13 0,1-4 12 0,-5-7-15 16,2-4-11-16,-2-5-3 0,1-4-12 0,-2-5 5 16,0-3 2-16,0-4 1 0,0-4-12 0,0 0-5 15,0 0-7-15,0-26-27 0,0 5 12 0,0-5-1 16,0-6-24-16,0-5-14 0,-20-7-24 0,20-4-18 15,0-5 21-15,-14-4 25 0,14 1 23 0,0-1 33 16,0 6 11-16,0 4 10 0,0 6 11 0,0 8-11 16,0 8-1-16,0 8 7 0,0 6-11 0,0 6 6 15,0 4 0-15,0 1-11 0,0 0 15 0,0 0-7 16,0 34-2-16,0-13 5 0,0 8-12 16,0 5 0-16,0 4 1 0,-15 10 1 0,15 3-5 15,0 6-8-15,0 3 12 0,0 1-14 0,0 4 5 16,0-1 12-16,0-4-11 0,19-5 24 0,-19-5-17 15,0-8 17-15,17-6 11 0,-17-11 7 0,0-6 22 16,0-8-20-16,13-3-7 0,-13-4-20 0,0-4-7 16,0 0 2-16,0 0-10 0,0-32-21 0,0 14-9 15,0-6-1-15,0-7-10 0,0-3 14 0,0-6-4 16,0-2 2-16,0-8-12 0,-25-3-4 0,25-2 7 16,-26-3 12-16,10 4 15 0,2 3 26 0,1 4 5 15,1 6 1-15,12 7 11 0,-15 10-5 0,15 7 1 16,-7 8-1-16,7 5-7 0,-7 4-5 15,7 0 4-15,-6 22-16 0,0-3 5 0,2 4 5 16,0 5-5-16,0 6 6 0,0 3-11 0,3 8-3 16,1 1 1-16,0 5-5 0,0 5 13 0,0 2 19 15,0 0-2-15,25-1 15 0,-25-3 9 0,18-3-13 16,-18-6 3-16,24-9-13 0,-24-8 4 0,21-7 0 16,-21-7-10-16,18-5 8 0,-7-9-9 0,-2 0-21 15,-2-20 4-15,2 2-18 0,-5-7-22 16,3-4-9-16,-3-8-5 0,-2-4 10 0,-2-5 9 0,0-4 24 15,0-4 2-15,0-4 1 0,-20 0-3 16,20 3 2-16,-21 1 5 0,21 8 8 0,-21 4 21 16,21 9 7-16,-16 9 6 0,16 6 9 0,-12 7-5 15,12 6-14-15,-8 5-11 0,8 0-14 0,-9 0-4 16,0 29 10-16,4-11-4 0,-1 7 4 0,1 5 2 16,-1 5-9-16,1 5 12 0,3 6-12 0,1 2-8 15,1 4 3-15,0 2 6 0,0-2 6 0,0-2 17 16,21-3 30-16,-21-3 30 0,0-3 34 0,18-7 0 15,-18-6-30-15,0-7-32 0,16-3-40 0,-16-4-10 16,0-3 2-16,0-5-8 0,8-4 11 0,-8-2-7 16,0 0-19-16,0-25-17 0,0 6 8 15,0-5-22-15,0-8-2 0,-18-6 1 0,18-9-35 0,0-4 2 16,-17-5-4-16,17-3 5 0,-11-3 26 16,11-4 21-16,0 3 23 0,-9 1 5 0,9 5 0 15,0 5 22-15,0 10 5 0,0 6 18 0,0 11 11 16,-7 7-7-16,7 9-8 0,-1 7-13 0,-5 2-5 15,2 0-16-15,1 37 7 0,-1-13-7 0,-1 6 0 16,0 6 3-16,1 4-9 0,1 4 1 0,1 4 2 16,1 4-5-16,1 2-8 0,0 0 17 0,0 2-8 15,0-6 6-15,0-2 17 0,0-8 10 0,17-4-6 16,-17-8 14-16,0-10-11 0,0-5-9 0,12-9-1 16,-12-4-15-16,0 0 0 0,12 0-23 0,-12-29 2 15,0 8-3-15,8-4-4 0,-8-4 7 0,0-8 4 16,0-1-8-16,0-8 4 0,0-1 3 0,0-2-4 15,-24 0 14-15,24 1 10 0,0 4 20 16,-15 4 28-16,15 5 7 0,0 9 17 0,0 6-1 16,0 6-24-16,0 6-5 0,0 5-8 0,0 3 8 15,0 0 22-15,0 25 1 0,17-8-8 0,-17 7-19 16,0 3-23-16,20 8-6 0,-20 2-9 0,9 6-8 16,-9 2 1-16,9 3-5 0,-9 5 0 0,11-1-9 15,-11 2 0-15,11-5-2 0,-8-1 4 16,1-6 11-16,0-4 1 0,-2-12 10 0,0-6-9 0,-1-7 2 15,1-11-17-15,-1-2-10 0,-1 0-14 16,0-41-11-16,0 12 1 0,0-8-9 0,0-8 6 16,0-6 1-16,0-5 7 0,-19-2 9 0,19-2 14 15,0 1 9-15,-14 2 12 0,14 5 9 0,0 5 5 16,-9 9 26-16,9 7 18 0,0 7 6 0,0 8-3 16,0 8-13-16,0 5-15 0,0 3 6 0,0 0 7 15,0 32 8-15,0-8 5 0,0 5 0 0,0 5-5 16,16 7-3-16,-16 5-9 0,0 7-14 0,0 3-5 15,11 4-11-15,-11 5 0 0,9 5-4 0,-9 4-6 16,10 1-5-16,-10 0-4 0,6-1 5 0,-3-3 6 16,1-1-1-16,-2-5-7 0,0-4 0 15,1-1-5-15,0-2 8 0,3 0-2 0,0 0-4 16,1 1-4-16,4 0-10 0,-2 0-1 0,2 2-4 16,2-3 2-16,1 2 2 0,0 0 7 15,2-2 6-15,2-2 1 0,-3 0 2 0,1-3 2 0,2 0 6 16,-1-4-16-16,2-2-5 0,-1-2-22 0,-1-4-18 15,0-2 3-15,-1-6-18 0,-3-3-5 0,3-10-12 16,-5-2-14-16,-2-8 4 0,3-8 28 0,-4-2 22 16,-1 0 32-16,0-31 26 0,2 10 7 0,0-7 11 15,-2-1 2-15,4-5 11 0,-2 0 9 0,0 1-4 16,1 4 21-16,-4 1-12 0,-2 2-10 0,-2 3 7 16,0 5-8-16,-2 6 11 0,0 2 17 0,0 6-4 15,0-2-6-15,0 6-11 0,-18 0-28 0,18 0-13 16,0 0-8-16,-19 32-2 0,19-8 11 15,-16 3 6-15,16 8 7 0,-14 9-1 0,14 7 2 0,-10 6 0 16,10 5-10-16,0 8 0 0,0 2-12 16,0 4-2-16,0 1 7 0,26-4 1 0,-26-3 20 15,0-6 17-15,22-9 6 0,-22-12 5 0,0-7-18 16,0-9-16-16,13-8-6 0,-13-9-4 0,0-7-3 16,0-3-7-16,0 0-31 0,8-34-30 15,-8 5-6-15,0-6-31 0,0-9-8 0,0-7-1 0,0-8-15 16,0-10 9-16,-27-5 2 0,27-8 29 0,-32 0 23 15,14 0 23-15,1 5 24 0,0 4 17 0,4 9 20 16,1 10 8-16,12 13 25 0,-13 13-13 0,13 10-3 16,-6 7 3-16,6 9-2 0,-7 2 13 15,7 0 1-15,-3 34 6 0,-1-8 20 0,2 7-4 16,-1 9 3-16,3 7-1 0,0 6-27 0,0 6-6 16,0 7-22-16,21 2-6 0,-21 5-9 0,24-3-6 15,-24 3 15-15,25-2 14 0,-9-7 25 0,-5-6 15 16,3-8 1-16,-6-9-19 0,1-10-24 0,-9-11-21 15,9-7-14-15,-9-9-17 0,7-6-4 16,-7 0-9-16,3-32-7 0,-1 2-13 0,-2-9-24 0,2-10-14 16,-2-11-29-16,0-10-13 0,0-12-7 15,-20-10 22-15,20-5 18 0,-25-5 33 0,25-4 37 0,-30 2 11 16,13 2 33-16,1 10 27 0,3 12 16 16,-1 17 14-16,5 13 4 0,9 16-16 0,-13 14-21 15,5 13-9-15,4 7-6 0,-4 27 27 0,3 2 20 16,-2 10 6-16,0 11 4 0,1 9-5 0,1 6-3 15,3 10 0-15,2 6-12 0,0 6-14 0,0 4-8 16,0 4-10-16,0 5 4 0,25-1 16 0,-25 0 23 16,0-5 34-16,22-6 31 0,-22-8-8 0,0-10-32 15,16-10-36-15,-16-13-38 0,0-13-23 0,8-8-11 16,-8-9-17-16,0-11-19 0,0-6-14 0,0-23-15 16,0-5-11-16,0-9-16 0,0-12-17 15,0-10-13-15,0-12-9 0,-25-8 3 0,25-9 1 0,-27-2 27 16,12-6 38-16,15 2 32 0,-17 2 48 0,17 7 11 15,0 7 15-15,0 12 8 0,0 14-1 16,0 12 3-16,0 14-14 0,0 10-4 0,0 14 4 16,0 2 19-16,0 30 22 0,0 1 11 0,0 11-1 15,0 9-10-15,0 10-6 0,-27 8-9 0,27 6-7 16,-18 7-17-16,18 7 1 0,-13 7-6 0,13 3-13 16,0 6 3-16,0 3-18 0,0 1 7 15,0-1 29-15,0-4 25 0,0-7 8 0,0-6 1 16,0-16-28-16,0-13-26 0,0-11-12 0,13-13-27 15,-13-13-28-15,0-12-7 0,0-11-6 0,11-2-10 16,-11-37-7-16,9 1-30 0,-9-13-34 0,6-11-19 16,-6-13-22-16,0-14-31 0,0-9 32 0,0-13 13 0,0-7 34 15,0-8 80-15,-25 0 6 0,25 3 46 16,0 5 43-16,0 10-3 0,0 16 18 0,0 18 6 16,0 20-25-16,0 16-2 0,0 14-11 0,0 11-12 15,0 11 25-15,0 0 30 0,0 32 36 0,0-6 19 16,0 8 10-16,0 7-3 0,0 9 2 0,0 9 4 15,0 4-8-15,0 6-9 0,19 4-15 0,-19 4-13 16,17-1-15-16,-17 6-19 0,25-2-17 0,-11-5-7 16,-1 0 0-16,-2-8 5 0,3-9-1 0,-1-7-5 15,-3-10-12-15,1-13-12 0,-2-9-11 0,3-12-14 16,-2-7-10-16,-1-19-12 0,1-8-20 16,-4-13-28-16,1-13-17 0,-3-12-14 0,-4-14-2 15,0-10 10-15,0-11 15 0,-22-6 28 0,22-3 21 16,-18-1 36-16,18 7 45 0,0 10 27 0,-20 11 13 15,20 16 11-15,0 16-25 0,0 12-21 0,0 16-1 16,0 15-4-16,0 7 17 0,0 24 27 0,18 5 3 16,-18 11 3-16,0 10-12 0,0 12-28 0,17 7-2 15,-17 9-10-15,16 7-8 0,-5 6 13 0,1 5-4 16,3 4-4-16,4-3 6 0,-2 0 5 0,1-3 22 16,-2-7 24-16,0-11 29 0,-1-9 3 0,1-13-10 15,-3-14-14-15,-3-11-42 0,1-11-27 0,0-11-40 16,1-7-31-16,-1 0-28 0,-2-43-29 0,-2 6-10 15,-1-10-14-15,-4-11-8 0,-2-12 5 0,0-10-9 16,0-12-8-16,-33-5 5 0,14-7 19 16,2-1 36-16,-4 2 57 0,6 3 60 0,1 11 30 15,14 11 17-15,-17 16 8 0,17 16-18 0,0 13-12 16,0 16 3-16,0 12 9 0,0 5 27 0,0 28 26 16,0 1 0-16,17 11-19 0,-17 7-29 0,0 9-24 15,17 9-2-15,-17 7-8 0,13 4 6 16,-13 7-2-16,20 4-17 0,-9 0 3 0,0 1-16 0,3-5 1 15,-1-5 25-15,1-7 19 0,-5-10 17 0,3-14-1 16,-2-11-24-16,-1-12-33 0,-2-10-36 16,2-11-22-16,-2-3-31 0,-1-28-26 0,-1-4-18 15,1-12-18-15,-3-11-4 0,-3-13 15 0,0-12-3 16,0-12-9-16,-37-8 8 0,18-4 8 0,-2-7 39 16,-1 1 61-16,4 4 51 0,2 11 48 0,16 13 25 15,-17 14 14-15,17 16-20 0,0 15-28 0,0 19-11 16,0 10 12-16,0 8 42 0,0 27 31 0,21 5 9 15,-21 8-24-15,17 9-31 0,-17 9-31 0,24 8-12 16,-12 8-13-16,0 6-11 0,1 4 11 0,0 3-13 16,2 0 2-16,-1-1 11 0,0-2-3 15,-1-6 33-15,1-5 18 0,-1-12-8 0,-2-7-3 0,3-12-36 16,-6-13-40-16,4-7-37 0,-5-8-47 16,1-8-23-16,-1-6-16 0,-1 0-2 0,0-37 4 15,-6 3-21-15,0-9-29 0,0-11-19 0,0-13-22 16,-25-10 20-16,25-4 38 0,-34-6 52 0,34 0 62 15,-27 5 55-15,27 6 56 0,-20 9 32 0,20 13 11 16,0 14-20-16,0 13-26 0,0 10-14 0,0 17 27 16,0 0 34-16,23 31 15 0,-23-2 1 0,0 12-32 15,17 7-22-15,-17 8-2 0,0 6 2 0,14 5 0 16,-14 4-9-16,9 3-10 0,-9 1 1 0,14-1 5 16,-6-3 14-16,1-3 8 0,3-4 9 0,-3-3-1 15,1-11-21-15,2-5-22 0,-3-11-43 0,-2-7-46 16,1-8-25-16,2-10-22 0,-3-8-20 0,3-1-7 15,-4-29-8-15,0 1-15 0,-4-12-12 0,-2-10-5 16,0-12-3-16,0-7 36 0,0-10 30 16,-29-7 34-16,29-3 41 0,-25 1 30 0,25 6 37 15,-15 12 28-15,15 10 13 0,0 11-22 0,0 20-15 16,0 14-9-16,0 15 19 0,20 0 25 16,-20 36 24-16,25-3 7 0,-25 10-22 0,29 5-2 0,-11 10-18 15,-3 2 1-15,-4 3-8 0,3 3-11 16,-5 0 0-16,3-3-7 0,-2-1 14 0,-1-5-7 15,-2-2 2-15,5-6-4 0,-4-5-24 0,-1-7-5 16,0-5-28-16,0-8-44 0,-1-8-35 0,-1-8-28 0,1-8-9 16,0 0 4-16,-4-29-1 0,0-1-16 15,-2-8-20-15,0-8-5 0,0-10 5 0,0-8 33 16,-27-7 17-16,27-5 31 0,-25-1 37 0,25 4 36 16,-23 7 48-16,23 8 34 0,-13 11 4 0,13 11-16 15,0 12-15-15,0 16 6 0,0 8 20 0,0 0 26 16,25 39 19-16,-25-5 7 0,26 4-14 0,-26 8-22 15,30 4-22-15,-12 7-30 0,0-3 7 0,-3 4 4 16,-1-5 11-16,2-2 0 0,-2-2-13 0,-1-5-16 16,-2-3-22-16,3-7-12 0,-1-3-19 15,-1-8-30-15,-2-3-37 0,1-6-41 0,-3-9-22 16,1-5 1-16,-3 0 3 0,-2-25 4 16,-4 3-13-16,0-8-16 0,0-9 2 0,0-6 7 0,-21-7 15 15,21-6 11-15,-33-5 7 0,16 0 34 0,-2-2 29 16,4 4 32-16,1 8 40 0,14 7 21 0,-17 10 16 15,17 11 7-15,0 12 8 0,0 13 10 0,0 0 28 16,0 37 38-16,21-7 7 0,-21 10 3 0,23 6-24 16,-23 6-19-16,29 5-6 0,-29 1-10 0,23-3 2 15,-10 0-5-15,-3-3-11 0,1-3-9 0,-2-5-12 16,2-5-12-16,0-4-15 0,-2-7-20 0,1-5-25 16,-2-6-27-16,-3-9-25 0,-1-2-15 0,0-6-16 15,-1 0-20-15,0-29-17 0,-3 5-27 0,0-6-17 16,0-7 13-16,0-4 18 0,0-9 18 15,0-3 24-15,-30-4 23 0,12 0 26 0,-2 0 28 16,2 9 51-16,-2 5 42 0,4 8 27 0,0 9 23 16,5 7-1-16,11 14-12 0,-11 5 6 0,11 21 9 15,0 2 11-15,-9 8 8 0,6 7-8 0,-1 4-14 16,0 8-15-16,-1 2-3 0,2 1 9 16,1 0 35-16,2-1-18 0,-2-2-30 0,2-3-35 15,0-2-51-15,0-2-6 0,0-7 0 0,0-4 0 16,0-5 0-16,0-5 0 0,0-9 0 0,0-5-28 0,18-8-18 15,-18 0-42-15,0-21-44 0,0-1-25 16,0-7-28-16,0-5 3 0,-29-10 14 0,29-5 15 0,-33-8 12 16,10-7-5-16,-4-4 23 0,0-6 28 15,-3 2 44-15,1 1 77 0,5 6 45 0,1 9 46 16,3 12 18-16,7 11-21 0,3 13-25 0,6 15-19 16,4 5 1-16,0 27 36 0,0 3 26 0,0 8 18 15,0 7 1-15,0 5-29 0,0 8-13 0,0 1-16 16,0 0-26-16,0-1-24 0,0 0-24 0,0-5-20 15,0-4 0-15,14-1 0 0,-14-3 0 0,0-6 0 16,0-4 0-16,0-7 0 0,0-7 0 0,0-7 0 16,0-8 0-16,0-6-47 0,0 0-59 15,0-38-48-15,-23 8-32 0,23-9 8 0,-29-8 28 0,8-7 21 16,0-6 4-16,-6-9 22 0,-5-4 16 16,-1-7 18-16,-6-3 33 0,5-2 19 0,0 3 42 15,1 6 37-15,6 11 28 0,4 10 28 0,6 14-9 16,7 14-24-16,4 13-26 0,3 14-26 0,3 0 2 15,0 38 29-15,0-1 22 0,0 7 45 0,0 9 6 16,25 5-5-16,-25 7-18 0,25 2-52 0,-10 2-26 16,4-1-27-16,3-5-9 0,-4-3 0 0,2-2 0 15,-5-5 0-15,2-4 0 0,-6-6 0 0,3-6 0 16,-6-7 0-16,-1-9 0 0,-1-7-1 0,-2-9-32 16,-2-5-24-16,-2 0-40 0,0-34-38 0,0 6-14 15,0-9-10-15,-30-8 20 0,30-9 25 0,-38-8 24 16,16-5 21-16,-3-10-3 0,-4-3 4 0,-1-5 20 15,1 0 23-15,2 3 33 0,4 7 28 0,4 6 27 16,5 12 18-16,3 14 4 0,6 14-14 16,5 12-21-16,0 11-19 0,0 6 3 0,0 22 23 15,0 3 12-15,26 8 17 0,-26 7 9 0,21 7-4 16,-21 7 38-16,23 6-15 0,-8 5-30 16,-1 2-21-16,2 4-54 0,0 0-9 0,2-1 0 0,-5-2 0 15,5-2 0-15,-4-4 0 0,-2-4 0 16,-2-7 0-16,-5-6 0 0,1-7 0 0,-4-9 0 15,2-8 0-15,-3-7 0 0,-1-11 0 0,0-3 0 16,0-32-20-16,0-2-62 0,-22-12-46 0,22-9-33 16,-30-15-2-16,10-13 32 0,0-7 17 0,0-10-5 15,-5-7 2-15,2-2 20 0,1-2 24 0,6-1 44 16,2 8 35-16,3 10 32 0,3 16 37 0,3 16 12 16,5 11-4-16,0 19-28 0,0 10-25 0,0 18 0 15,0 4 15-15,0 38 30 0,0-4 18 0,0 10 14 16,0 11-1-16,0 9-11 0,0 7-17 0,0 9-22 15,-23 3 6-15,23 8-16 0,-16 3-7 0,16 5-11 16,-17-2-28-16,17 3 0 0,-21-4 0 0,9-3 0 16,-2-7 0-16,-2-10 0 0,-2-7 0 15,1-12 0-15,0-12 0 0,-1-9 0 0,2-10 0 0,-2-12 0 16,-3-13-58-16,-2-1-60 0,-2-34-64 16,-5-1-57-16,-1-11 8 0,-3-11 14 0,-3-11 15 15,2-7 30-15,-1-10 46 0,5-3 51 0,4-5 42 16,9 1 51-16,4 0 49 0,6 6 40 0,6 7 36 15,2 13 2-15,0 9-15 0,0 15-21 0,23 13-12 16,-23 12 2-16,0 12 0 0,0 5 21 0,0 22 25 16,0 4 5-16,0 10-33 0,0 7-41 0,0 5-45 15,-17 10-31-15,17 5 0 0,0 5 0 0,-16 2 0 16,16 1 0-16,0-1 0 0,0-3 0 0,0-1 0 16,-9-8 0-16,9-5 0 0,0-6 0 0,0-12 0 15,0-6 0-15,-6-10 0 0,6-6 0 16,0-11 0-16,0-2 0 0,0-21-41 0,0-4-41 15,-4-9-29-15,1-7-25 0,1-10 23 0,-3-10 35 16,-1-6 20-16,-4-6 12 0,1-5 17 16,3-1 15-16,-3 0 30 0,4 5 50 0,1 7 51 0,1 9 41 15,2 12-4-15,0 13-38 0,1 12-51 0,-1 13-49 16,0 8-16-16,-1 21 0 0,-3 8 0 16,-1 9 0-16,3 7 0 0,-3 12 0 0,3 6 0 0,1 3 0 15,2 6 0-15,0 1 0 0,0 1 0 16,0-2 0-16,28-1 0 0,-28-3 0 0,24-7 0 0,-24-3 0 15,25-10 0-15,-25-10 0 0,15-6 0 16,-15-10 0-16,9-10 0 0,-9-9-5 0,0-3-43 16,0-24-34-16,0-1-21 0,0-9-20 0,-22-7 35 15,22-8 29-15,-35-6 11 0,14-7 24 0,-4-1 8 16,0-4 2-16,-2 4 14 0,4-3 24 0,1 3 36 16,2 5 49-16,4 7 41 0,1 7-22 0,6 13-36 15,3 6-45-15,0 11-47 0,-2 11 0 0,5 3 0 16,-3 25 0-16,2-2 0 0,1 9 0 0,-4 7 0 15,4 6 0-15,1 4 0 0,2 2 0 0,0 0 0 16,0-1 0-16,0 2 0 0,21-7 0 0,-21-2 0 16,0-5 0-16,22-1 0 0,-22-7 0 15,0-3 0-15,11-8 0 0,-11-4 0 0,0-7 0 0,0-7 0 16,0-1 0-16,0-21 0 0,0 1 0 16,-24-12 0-16,24-6 0 0,-27-8-10 0,9-8-9 15,-3-8-25-15,1-3-1 0,2-5 11 0,2-4 2 16,3-1 28-16,6 3 18 0,7 3 29 0,0 6 9 15,0 11-5-15,0 8-15 0,0 10-32 0,0 10 0 16,0 14 0-16,0 10 0 0,0 0 0 0,0 38 0 16,0-5 0-16,0 15 0 0,-22 5 0 0,22 9 0 15,-22 7 0-15,22 4 0 0,-14 3 0 0,14 2 0 16,0-3 0-16,0-2 0 0,0-1 0 0,0-6 0 16,0-9 0-16,0-7 0 0,0-9 0 0,0-9 0 15,0-11 0-15,13-8 0 0,-13-9 0 0,0-4-34 16,0 0-45-16,0-40-37 0,0 10-20 15,-20-9 16-15,20-4 43 0,0-10 40 0,-20-6 17 16,20-4 19-16,0-2 3 0,0-3 17 0,0 0 38 16,0 3 46-16,0 3 50 0,18 6-18 0,-18 11-36 15,0 8-47-15,18 12-52 0,-18 11 0 0,0 11 0 16,0 3 0-16,0 32 0 0,0-1 0 0,0 7 0 16,0 9 0-16,0 8 0 0,0 3 0 0,0 3 0 15,0-1 0-15,0 1 0 0,0 2 0 16,20-4 0-16,-20 1 0 0,18-4 0 0,-18-3 0 15,20-3 0-15,-20-8 0 0,15-7 0 0,-15-9 0 16,0-8 0-16,11-9 0 0,-11-9 0 0,0 0 0 0,0-38-9 16,0 8-35-16,-26-10-14 0,26-4-12 15,-21-10 7-15,21-7 34 0,-22-5 18 0,22-3 5 16,-13-3 17-16,13 0 39 0,0 1 19 0,0 4 6 16,0 5-13-16,0 11-39 0,22 9-23 0,-22 13 0 15,0 7 0-15,0 12 0 0,0 10 0 0,0 0 0 16,0 28 0-16,0-5 0 0,0 9 0 0,0 2 0 15,0 9 0-15,0 4 0 0,-15 1 0 0,15 5 0 16,0-4 0-16,0-1 0 0,0 1 0 0,0-4 0 16,0-2 0-16,0-2 0 0,0-2 0 0,0-2 0 15,0-3 0-15,0-3 0 0,0-5 0 16,0-5 0-16,0-5 0 0,0-3 0 16,16-8 0-16,-16-5 0 0,0 0 0 0,15-20 0 0,-15-2 0 15,11-7 0-15,-4-5-4 0,2-12-8 0,-3-4-5 16,2-7-16-16,-2-7 2 0,1-4-4 0,-4-3 3 15,1 0 30-15,-3 5 29 0,-1 3 20 0,0 12 2 16,0 9-14-16,0 13-27 0,0 11-8 0,-21 13 0 16,21 5 0-16,0 23 0 0,0 2 0 0,-16 8 0 15,16 6 0-15,0 7 0 0,0 5 0 0,0 2 0 16,0 3 0-16,29-3 0 0,-29 1 0 0,25-4 0 16,-11-2 0-16,3-5 0 0,-3-3 0 0,2-3 0 15,-1-4 0-15,-4-7 0 0,-1-6 0 0,-1-3 0 16,2-8-11-16,-6-9-19 0,1 0-29 15,-4-21-23-15,-2-6-20 0,2-8 5 0,-2-7 20 16,0-9 13-16,0-11 34 0,0-5 18 0,-25-4 6 16,25-4 8-16,-17 1 10 0,17 4 26 0,-20 7 36 15,20 5 53-15,-16 15 3 0,16 7-28 0,-11 13-34 16,11 10-51-16,-8 13-17 0,8 0 0 0,0 22 0 16,0 2 0-16,0 7 0 0,0 5 0 0,0 7 0 15,0 3 0-15,0 6 0 0,19-2 0 16,-19-2 0-16,18 1 0 0,-18-5 0 0,23-1 0 0,-11-5 0 15,0-1 0-15,1-8 0 0,-3-3 0 16,-1-4 0-16,-1-7 0 0,-1-6 0 0,-3-4 0 16,0-5 0-16,-2 0 0 0,-1-23-8 0,-1 2-16 0,0-7-8 15,0-10 0-15,0-8 11 0,-29-5 2 16,29-10 8-16,-31-9-4 0,9-5-3 0,-3-5 14 16,0-8 1-16,-3-3 8 0,3-1 3 0,-1-3 30 15,3 8 8-15,1 3-4 0,4 9-2 0,1 9-32 16,4 11-8-16,1 9 0 0,1 10 0 0,1 9 0 15,-1 4 0-15,3 6 0 0,0 4 0 0,1-2 0 16,-1 4 0-16,3-1 0 0,0-1 0 0,1-2 0 16,0 1 0-16,-1-5 0 0,1-4 0 15,0-1 0-15,3-4 0 0,-3-3 0 0,2-5 0 0,-1-2 0 16,1-3 0-16,0-2 0 0,0-3 0 16,0 0 0-16,-2-3 0 0,1-1 0 0,0-1 0 15,-1 5 0-15,0 2 0 0,-1 5 0 0,0 3 0 16,-2 7 0-16,1 6 0 0,2 6 0 0,-1 7 0 15,2 4 0-15,-1 4 0 0,2 2 0 0,-3 0 0 16,0 21 0-16,1-21 0 0,-6 35 0 0,1-12 0 16,-2 4 0-16,1 1 0 0,-2-2 0 0,0-3 0 15,3 0 0-15,-1-4 0 0,4-2 0 0,-1-1 0 16,2-3 0-16,1-1 0 0,1 0 0 0,0 3 0 16,0-5 0-16,0-2 0 0,1 0 0 0,0-3 0 15,1-2 0-15,0-3 0 0,-1 0 0 0,0 0 0 16,-1-25 0-16,1 25 0 0,0-36 0 0,1 12 0 15,-1-7 0-15,2-2 0 0,0 0 0 0,0-3 0 16,0 0 0-16,0 2 0 0,0 5 0 16,18 2 0-16,-18 8 0 0,0 3 0 0,0 4 0 15,0 7 0-15,14 2 0 0,-14 2 0 0,0 1 0 16,0 0 0-16,0 0 0 0,0 0 0 0,0 0 0 16,0 0 0-16,0 0 0 0,0 0 0 0,0 0 0 15,0 0 0-15,0 0 0 0,0 0 0 16,0 0 0-16,0 0 0 0,0 0 0 0,0 0 0 15,0 0 0-15,0 0 0 0,0 22 0 0,0-22 0 0,14 22 0 16,-14-22 0-16,0 31 0 0,17-13 0 16,-17-2 0-16,9 1 0 0,-9-3 0 0,7-3 0 15,-7 0 0-15,6-1 0 0,-6-10 0 0,3 10 0 16,-3-10 0-16,0 0 0 0,0 0 0 0,0 0 0 16,0 0 0-16,0-28 0 0,0 28 0 0,-22-34 0 15,22 14 0-15,-16-6 0 0,16-1-19 0,-20-2-26 16,20 0-28-16,-23-1-2 0,10 0 29 0,0-2 24 15,-1 5 26-15,-2 0 4 0,3 5-2 0,0 1 20 16,1 8 15-16,2 1 3 0,3 5 3 0,2 3-16 16,1 3-11-16,1 1 3 0,0 0-12 15,0 0-1-15,2 22-2 0,-3-22-7 0,2 29-1 0,-1-9 0 16,1 4 0-16,2 5 0 0,0 2 0 16,0 7 0-16,0 2 0 0,0 4 0 0,0 4 0 15,0-3 0-15,0 1 0 0,0-3 0 0,0-4 0 16,0-7 0-16,17-2 0 0,-17-8 0 0,0-6 0 15,0-6 0-15,13-2 0 0,-13-7 0 0,0-1 0 16,0 0 0-16,0-24 0 0,0 4 0 0,0-8 0 16,0-1-11-16,0-10-11 0,0-2-17 0,0-7-17 15,0-1-16-15,-16-2 12 0,16-2 11 0,-19 2 20 16,19-1 20-16,-17 0 3 0,6 1 10 0,11 4 11 16,-17 3 31-16,8 7 33 0,9 3 5 15,-9 10-14-15,5 5-25 0,-1 7-35 0,5 4-10 0,0 8 0 16,0 0 0-16,0 22 0 0,0-5 0 15,0 3 0-15,22 8 0 0,-22 2 0 0,18 5 0 16,-18 0 0-16,15 3 0 0,-15 0 0 0,15 0 0 16,-15-2 0-16,19 0 0 0,-19-1 0 0,13-2 0 15,-6-2 0-15,1-2 0 0,-1-2 0 0,0-2 0 16,-2-5 0-16,0-2 0 0,1-4 0 16,-2-6 0-16,-1-2 0 0,0-3 0 0,0-3 0 0,-3 0 0 15,2-24 0-15,-2 24 0 0,0-39 0 0,0 13 0 16,0-6 0-16,0-4-19 0,0-5-39 15,0-3-22-15,0-3-16 0,0-2 22 0,0 3 37 0,0 0 23 16,0 3 25-16,0 3-5 0,25 6 9 0,-25 7 4 16,26 6-10-16,-26 6 13 0,21 7 16 15,-9 6 29-15,-1 2 9 0,-2 0-12 0,0 37-22 16,-1-10-33-16,-1 4-9 0,2 5 0 0,-3 5 0 16,-1 2 0-16,0 5 0 0,-2-1 0 0,2 1 0 15,-1-2 0-15,1-1 0 0,0-2 0 0,-3-4 0 16,3-2 0-16,0-7 0 0,-2-7 0 0,0-5 0 15,-1-5 0-15,3-7 0 0,-4-6 0 0,1 0 0 16,0-31 0-16,-1 4 0 0,0-4-15 0,0-10-23 16,-1-5-8-16,0-2-16 0,0-8 3 15,0 1 14-15,0 1 11 0,0-2 17 0,-21 4 16 0,21 4 46 16,0 6 35-16,0 8-1 0,0 10-4 16,0 7-37-16,0 10-38 0,0 7 0 0,0 0 0 15,0 36 0-15,0-9 0 0,0 7 0 0,0 2 0 16,0 6 0-16,0 2 0 0,0 1 0 0,0 1 0 15,0-2 0-15,15-1 0 0,-15-2 0 0,11 0 0 16,-5-4 0-16,3-2 0 0,-1-5 0 0,-1-6 0 16,1-3 0-16,-1-8 0 0,2-5 0 0,-2-8 0 15,1 0 0-15,1-26-57 0,-2 2-42 0,-1-8-42 16,1-8-29-16,1-6 26 0,-4-7 16 0,-2-2 8 16,-1-6 15-16,-1-1 24 0,0-3 40 0,0 6 52 15,0 5 56-15,0 6 49 0,0 9 32 0,0 12 1 16,0 8-19-16,0 12-2 0,-16 7-6 15,16 26-22-15,0 3-23 0,-16 9-39 0,16 7-38 0,-16 5 0 16,8 8 0-16,1 1 0 0,2 3 0 16,5-3 0-16,-6 0 0 0,6-2 0 0,0-4 0 15,0-3 0-15,20-4 0 0,-20-7 0 0,21-3 0 16,-21-8 0-16,23-6-33 0,-23-9-34 0,22-8-10 16,-9-5-32-16,-2 0-6 0,1-29-6 0,-1 2-26 15,0-7 5-15,-1-7 28 0,-1-7 35 0,-3-3 34 16,-2-7 22-16,-1 0 6 0,-3-2 3 15,0-1 2-15,0 2 23 0,0 2 40 0,0 7 43 16,0 6 42-16,0 8 5 0,0 11-23 0,0 12-15 0,0 9 0 16,0 4 20-16,0 27-14 0,0 0-25 15,0 9-42-15,0 5-42 0,0 7 0 0,0 3 0 16,0 5 0-16,0 0 0 0,0 1 0 0,0-1 0 16,0-4 0-16,0-3 0 0,24-5 0 0,-24-7 0 15,15-7 0-15,-15-6-39 0,18-8-36 0,-18-9-39 16,19-7-42-16,-19 0-8 0,17-24-20 0,-17 0 1 15,14-5 1-15,-14-8 21 0,8-4 40 0,-8-5 28 16,0-4 29-16,0-2 29 0,0 1 12 0,0 1 17 16,0 3 46-16,-20 2 42 15,20 7 45-15,0 6 35 0,0 8-2 0,0 7-20 0,0 5 5 16,0 9 34-16,0 3 22 0,0 0-23 0,0 34-49 16,0-12-72-16,0 2-57 0,0 8 0 0,0-2 0 15,0 3 0-15,14 3 0 0,-14-2 0 0,0 1 0 16,11-1 0-16,-11-2 0 0,6-3 0 0,-6 1 0 15,8-6 0-15,-6-5 0 0,1-3 0 0,-2-5 0 16,1-4 0-16,-1-7 0 0,1 0 0 0,-2 0-31 16,0-32-35-16,0 10-32 0,0-6-25 0,0-5 3 15,-18-4 11-15,18-6 4 0,-16-3 7 0,16-3 22 16,-21 2 21-16,21-3 31 0,-16 4 22 0,16 3 40 16,-16 7 51-16,16 6 28 0,0 8 15 0,0 9-5 15,0 8 12-15,0 5-29 0,0 22-19 0,0 1-29 16,0 8-60-16,24 6-2 0,-24 5 0 15,14 3 0-15,-14 2 0 0,17 0 0 0,-17-3 0 16,21-2 0-16,-10-5 0 0,2-6 0 0,3-4 0 16,-2-6 0-16,1-4 0 0,-2-6 0 0,-1-5 0 15,-1-6 0-15,0 0 0 0,-4 0 0 0,-2-30-6 16,-1 10-11-16,-4-4-6 0,0-3-5 0,0-4-2 16,-22-3-3-16,22 0-3 0,-34-4 3 15,11 1 3-15,-6-1 9 0,-3 1 13 0,-1-1-4 0,-2 3 11 16,2 2 13-16,0 8 19 0,4 4 30 0,-1 6 7 15,3 3-11-15,2 10-21 0,4 2-23 16,0 0-13-16,3 21 0 0,0-21 0 0,0 29 0 0,3-11 0 16,-1 2 0-16,2-2 0 0,1 1 0 15,4-1 0-15,0-2 0 0,-1-3 0 0,5-2 0 16,1-3 0-16,1-8 0 0,1 7 0 0,1-7 0 16,1 0 0-16,-1 0 0 0,0 0 0 0,-1 0 0 15,-3-17 0-15,3 17 0 0,-2-25 0 0,-1 8 0 16,1-4 0-16,-1-4 0 0,-1-3 0 0,-1-1 0 15,2-2 0-15,-2-2 0 0,0 0 0 0,-2 0 0 16,2 5 0-16,1 4 0 0,-3 5 0 0,1 2 0 16,3 5 0-16,-1 7 0 0,3 5 0 15,-3 0 0-15,-1 0 0 0,0 21 0 0,0-21 0 0,-2 37 0 16,-1-12 0-16,1 2 0 0,0 4 0 16,2 3 0-16,-1-2 0 0,2-1 0 0,3-2 0 15,1 0 0-15,0-2 0 0,2-4 0 0,0-2 0 16,0-4 0-16,0-2 0 0,0-5 0 0,0-1 0 15,0-4 0-15,0-3 0 0,0-1 0 0,0-1 0 16,0 0 0-16,0 0 0 0,0 0 0 0,0 0 0 16,0 0 0-16,0-19 0 0,0 19 0 0,0-15 0 15,-19 15 0-15,19-25 0 0,-15 11 0 0,15-5 0 16,-22-2 0-16,10-5-12 0,-3-4-40 0,-3-2-26 16,-1-1-10-16,-1-2 12 0,3 1 47 15,1 3 42-15,2 3 21 0,2 6 13 0,4 5 2 0,1 6-16 16,3 2-11-16,1 9-18 0,2 0-12 0,0 0 19 15,-1 0 15-15,-2 27 12 0,2-10 0 16,-1 2-16-16,0 5-16 0,0 1-6 0,0 6 0 16,0 1 0-16,-1-2 0 0,4 0 0 0,-2 0 0 15,-1 0 0-15,0 0 0 0,1 0 0 0,0-1 0 16,0-2 0-16,1 2 0 0,-3-3 0 0,3-1 0 16,-1 3 0-16,1-4 0 0,1-1 0 15,0 1 0-15,0-2 0 0,0 2 0 0,0-2 0 16,0-2 0-16,0 2 0 0,18-3 0 0,-18 3 0 15,0-2 0-15,0-2 0 0,15 1 0 0,-15-2 0 0,0 0 0 16,11 0-17-16,-11 0-38 0,7-3-25 16,-7 0-38-16,6-1-21 0,-6-2-7 0,3 0-20 0,-1 1 3 15,0-3-6-15,0-1-9 0,-1-1-14 0,0 1-32 16,1-1-12-16,1-1-7 0,2 0 0 16,-2 0 8-16,3-2-24 0,0 1-77 0,1-3-77 15,0 1-165-15,-1 1-97 0,2-1-38 0,1-2-55 16,0 3 37-16,-1 1 177 0</inkml:trace>
  <inkml:trace contextRef="#ctx0" brushRef="#br2" timeOffset="432556.7849">12403 15366 654 0,'0'21'21'0,"20"-21"22"15,-20 17 7-15,22-17 12 0,-22 11 0 16,27-4 4-16,-12 0 19 0,-1 0 27 0,0 1 18 0,-2 1 13 16,-1 1-3-16,1 2 3 0,-2 0 7 15,-3 0 9-15,-3-1 17 0,3 3 19 0,0-1 14 16,-3 0 22-16,-1 2 4 0,-1-1 24 0,0 1 19 16,0-1-3-16,-2 1 14 0,2 2-44 0,-2-1-56 15,0 1-33-15,0-2-33 0,0 2-32 0,0-2-2 16,0-3-20-16,0-3-22 0,0 2-5 0,-15-2-24 15,15-4-7-15,0-1-11 0,0 1 1 0,0-5 10 16,0 1-16-16,-8-1 14 0,8 0-9 0,0 0-5 16,0 0 10-16,0 0-10 0,0 0 10 15,0 0-10-15,0 0 1 0,0 0-1 0,0 0 1 16,0 18-6-16,0-18 15 0,0 0 0 0,0 0-5 16,0 0 5-16,0 0-5 0,13 0-2 0,-13 0 6 15,0-19-6-15,10 2 0 0,-10-1 6 0,9-2-6 16,-9-2 0-16,8-2 1 0,-8 2-5 0,6 2 1 15,-6 3 23-15,4 4-3 0,-2 2 7 0,-2 4 15 16,0 7-12-16,0-5 31 0,0 5 30 0,0 0 37 16,0 22 36-16,0-22-1 0,0 32 2 0,-15-11-17 15,15 8-8-15,0 5-3 0,0 3-13 0,0 4-6 16,0 4-15-16,0 2-26 0,0 3-25 0,0 0-21 16,0-3-13-16,24-1-4 0,-24-4-2 15,23-5-6-15,-23-6-1 0,18-8-6 0,-18-4-2 0,16-8-2 16,-16-5-5-16,16-6-17 0,-8 0-11 0,-8 0-20 15,13-36-27-15,-5 13 5 0,-4-7 1 16,0-6 13-16,-1-5 9 0,-3-1 8 0,0-5 10 16,0-1 0-16,0 0 25 0,-25 5 8 0,25 1 20 15,-16 8 41-15,16 6 11 0,-18 6 16 0,18 8-3 16,-15 8-7-16,15 6 14 0,-16 0 4 0,7 37 14 16,-1-10 4-16,4 9-3 0,0 6-2 0,6 7-11 15,-3 6-17-15,3 3-11 0,0 4-12 16,0-1-21-16,29 4-5 0,-29 0-19 0,30-2-4 15,-13-2 9-15,1-3-2 0,1-2 4 0,-2-11 0 16,2-4-8-16,-2-9-8 0,-1-9-9 0,-1-7-16 16,-2-7-2-16,-3-5-1 0,0-4-3 0,-6 0 6 15,-4-33-9-15,0 8 1 0,0-7 13 0,0-5 3 16,-25-6-8-16,7-8-21 0,-2-1-33 0,-5-4-24 16,0-1 8-16,-3-1 26 0,0 5 35 0,3 3 36 15,0 4 22-15,6 8 10 0,1 7 13 0,4 8 6 16,6 9 0-16,2 8 0 0,0 2 3 0,6 4 8 15,-2 0 13-15,2 30 9 0,0-10-1 0,-2 6-12 16,1 5-14-16,-1 2-5 0,0 7-1 0,2-1 5 16,-2 3 7-16,0 1 18 0,-2 0 10 0,1 3 14 15,2 0 5-15,-1 3-12 0,-2-2-34 0,0 0-7 16,-1-3-22-16,1-1-19 0,-3-4 10 0,-2-6-21 16,4-6 0-16,-3-5 0 0,3-6 0 15,1-5 0-15,-4-2 0 0,2-9 0 0,-1 0-23 16,-2 0-13-16,0-28-14 0,0 28-23 15,-2-39 2-15,-3 13-7 0,1-5-18 0,-3-5-2 0,1 0 5 16,3-5 13-16,1 1 28 0,2-2 21 0,4-2 13 16,5-1 0-16,0 1 1 0,0-2 1 0,29-2 3 15,-8-1 7-15,6-2 7 0,0 1 8 0,2-1 3 16,-2 7 4-16,0 4 16 0,-7 6 14 0,0 8 18 16,-9 9 16-16,-11 8-11 0,12 4 0 0,-12 5-7 15,0 0-5-15,0 22 2 0,-25-1-13 0,25 3-5 16,-27 6-3-16,9 4 4 0,-1 4 6 15,2 6-9-15,2 1-12 0,-1 3-15 0,5 2-12 0,-1 4 0 16,12 3 0-16,-15 3 0 0,15 2 0 16,-7 0 0-16,7-2 0 0,0-1 0 0,0-6 0 15,0-5 0-15,0-8 0 0,0-8 0 0,18-7 0 16,-18-8 0-16,0-9 0 0,22-8 0 0,-22 0-53 16,16-29-45-16,-16 2-51 0,18-8-40 0,-6-8 23 15,-5-6 23-15,-7-6 36 0,13-3 23 0,-13-4 17 16,4 1 14-16,-4-3 3 0,0 1 18 15,0 5 18-15,-24 4 30 0,24 5 33 0,-25 6 32 16,25 11 19-16,-27 8-11 0,27 9-21 0,-21 8-32 16,21 7-27-16,-17 0-7 0,17 32-1 0,-14-7-10 15,14 3-15-15,-11 5-47 0,11 3-68 0,-9 2-138 16,9 2-196-16,0 0-121 0,0-5-358 0,0-1-183 16,0-3-127-16,0-6 68 0,0-5 426 0</inkml:trace>
  <inkml:trace contextRef="#ctx0" brushRef="#br2" timeOffset="436489.5571">12975 16999 1358 0,'-20'0'62'0,"2"0"89"0,1 0 62 15,0 0 52-15,5 0-2 0,0 0-16 0,5 0 21 16,5 0 23-16,-3 0-10 0,5 0-28 0,0 0-39 15,0 0-49-15,20 0-21 0,-20 0-20 0,37 0-12 16,-15 0 0-16,9 0-17 0,4-24-14 0,0 24-27 16,3 0-30-16,3-21-10 0,0 21-5 0,-1-22-10 15,0 10-1-15,1 0 1 0,-3-1-5 0,0 1 10 16,-4-5 3-16,-3 5 6 0,0-4-9 0,-6 2 10 16,-4 2 15-16,-6-1 12 0,-3 2 15 0,-8 0-14 15,-4 1-7-15,0 2-19 0,-23 2-2 0,1 2 15 16,-4 3 10-16,-9 1 0 0,-1 0 5 0,-4 0-5 15,-7 20-9-15,2-20 1 0,-2 26 4 0,-2-11 0 16,3 1 10-16,-1 1 16 0,4-1 9 16,1-1 4-16,6-2-1 0,5-1-18 0,6-4-19 0,7-8-8 15,6 9-9-15,6-9 3 0,4 0-3 16,2 0-12-16,0 0-12 0,33-22-2 0,-9 22-13 16,4-28-1-16,8 8-9 0,4-3-7 0,3-3 9 15,4-1 6-15,-2 3 12 0,2-3-2 0,-4-1 4 16,2 2 1-16,-5 1 2 0,-2 1 9 0,-4 2 8 15,-3 3 22-15,-8 2 33 0,-2 2 29 0,-8 5 18 16,-6 2 2-16,-7 4-1 0,0 4 3 0,-41 0 2 16,9 0-3-16,-8 22-13 0,-7-22-16 0,-4 34-13 15,-6-15-14-15,-5 6-16 0,1 0-8 0,-4 3-13 16,-3 3-12-16,1-1-6 0,1 1-7 0,4-3-3 16,3-1 4-16,9-6 0 0,10-1-3 0,9-9-12 15,13-4-27-15,13-7-24 0,5 0-31 0,27-25-18 16,4 8-14-16,8-6-3 0,8-3 3 0,7 0 17 15,5-2 30-15,1 1 28 0,1 0 36 0,2 3 7 16,-5-2 8-16,1 3 8 0,-4 2-3 16,-1 1 34-16,-2 1 49 0,0 2 50 0,-7 3 39 15,-5 4 4-15,-3 0-22 0,-13 5-16 0,-4 4 11 16,-13 1 34-16,-7 0 5 0,0 0 11 0,-43 24-22 16,10-24-40-16,-10 33-28 0,-4-11-52 0,-7-1-32 15,-5 4-24-15,-1 1-3 0,-1 1 0 16,0-1 0-16,1 1 0 0,5-1 0 0,7-6 0 15,5 0-2-15,9-6-33 0,11-2-37 0,6-5-47 0,5-5-58 16,8-2-32-16,4 0-17 0,0-23-9 16,36 23-8-16,-14-34 20 0,9 9 11 0,5-3 31 15,5-3 73-15,4-2 45 0,2 0 43 0,0-1 30 16,1 2-16-16,-1 3 15 0,-4 4 30 0,-3 0 27 16,-1 3 58-16,-4 4 42 0,-1 4 24 0,-7 0 16 15,-5 5 4-15,-6 3-3 0,-5 1-2 0,-4 2 12 16,-7 3-17-16,0 0-52 0,-41 0-50 0,10 26-62 15,-5-26-36-15,-4 31 0 0,-8-11 0 0,-4 1 0 16,-1 1 0-16,-3 2 0 0,0 2 0 0,-1-1 0 16,3-2 0-16,7-4 0 0,6-2 0 0,5-2 0 15,7-5 0-15,12-3 0 0,5-4-21 16,10-3-76-16,2 0-68 0,22-29-67 0,1 10-23 0,5-6 42 16,9-1 56-16,6-6 66 0,2-1 42 0,4 3 36 15,3-1 9-15,-2 2 2 0,-4 5 4 16,0 0 8-16,-6 4 19 0,-2 3 33 0,-1 0 37 15,-4 3 36-15,-6 2 39 0,-3 2 27 0,-5 3 24 16,-8 2-48-16,0 1-54 0,-9 3-61 0,-2 1-62 16,0 0 0-16,-31 0 0 0,6 24 0 0,-6-24 0 15,-3 29 0-15,-7-12 0 0,-3 2 0 0,-4 3 0 16,1 0 0-16,-3-1 0 0,4-1 0 16,0 0 0-16,6-3 0 0,4-4 0 0,7-1 0 0,9-4 0 15,3-5 0-15,9-3 0 0,8 0 0 0,0 0-10 16,21-22-18-16,1 22-15 0,7-31-16 15,7 11 2-15,4-2 15 0,8-2 14 0,-1 0 10 16,4 2 14-16,-1-2 2 0,-3 2 9 0,-5 3 31 16,1-1 33-16,-5 4 1 0,-6 1-9 0,-1 2-25 15,-4 2-36-15,-4 1-2 0,-8 3 0 0,-3 2 0 16,-7 3 0-16,-5 2 0 0,0 0 0 0,-32 0 0 16,3 0 0-16,-7 29 0 0,-9-29 0 0,-4 32 0 15,-8-14 0-15,-1 4 0 0,0 0 0 16,1 0 0-16,-1 0 0 0,3-3 0 0,9-2 0 15,2-1 0-15,9-5 0 0,8-2 0 0,9-9 0 16,9 0 0-16,9 0 0 0,0-20 0 0,39 2 0 0,-4-4 0 16,5-5-20-16,10-4-12 0,5-3 2 15,5-2-4-15,1 1 22 0,-3 0 13 0,0 2 0 16,-4 1 19-16,-2 4 12 0,-5 1-1 0,-4 4-3 16,-7 1-13-16,-7 5-15 0,-4 4 0 0,-6 1 0 15,-7 7 0-15,-7 0 0 0,-5 5 0 0,0 0 0 16,-34 0 0-16,3 24 0 0,-7-24 0 0,-8 33 0 15,-8-13 0-15,-1 3 0 0,-9 1 0 0,3 1 0 16,1-2 0-16,8 0 0 16,3-5 0-16,6-1 0 0,12-6 0 0,6-2 0 15,7-9 0-15,9 7 0 0,9-7 0 0,0 0 0 0,23-19-6 16,-1 19-41-16,9-34-27 0,6 9-14 0,7-3-2 16,4-1 40-16,1-4 29 0,2 1 18 0,-1 2 9 15,-3 2 25-15,-2 1 34 0,-7 2 27 0,-4 4-2 16,-5 4-25-16,-2 0-35 0,-6 5-30 0,-6 2 0 15,-4 3 0-15,-4 2 0 0,-7 3 0 0,0 2 0 16,0 0 0-16,-41 19 0 0,12-19 0 0,-9 27 0 16,-2-7 0-16,-10 3 0 0,-2 3 0 0,-1 2 0 15,-3 1 0-15,-1 0 0 0,5 0 0 0,6 0 0 16,5-4 0-16,7-6 0 0,9-3 0 0,10-7 0 16,6-3 0-16,9-6 0 0,0 0 0 0,32 0 0 15,-3-36 0-15,4 14-2 0,5-7 2 0,10 0-2 16,-1-6 2-16,2-3 2 0,0 2-2 15,-3 0 2-15,-2 0-2 0,-5 6 0 0,-3 1 0 16,-5 6 0-16,-1 0 0 0,-5 7 0 0,-4 3 0 16,-4 2 0-16,-4 5 0 0,-4 2 0 0,-7 4 0 15,-2 0 0-15,0 0 0 0,-31 24 0 0,6-24 0 16,-6 32 0-16,-5-9 0 0,-5 0 0 0,-2 1 0 16,-2 2 0-16,1-1 0 0,3 0 0 15,2-2 0-15,6-2 0 0,8-5 0 0,8-3 0 16,2-2 0-16,9-6 0 0,6-5 0 0,0 0 0 15,0 0 0-15,31-28 0 0,-31 28 0 0,39-36 0 16,-12 11 0-16,2-1 0 0,0 1 0 0,0-1 0 16,0 1 0-16,-1 0 0 0,-1 3 0 0,-2 2 0 15,-1 3 0-15,0 2 0 0,-3 3 0 0,4 2 0 16,-5 1 0-16,0 2 0 0,-4 2 0 0,-5 2 0 16,-2 3 0-16,-4 0 0 0,-5 0 0 0,0 0 0 15,-34 27 0-15,12-27 0 0,-7 27 0 0,-3-8 0 16,-2 1 0-16,-4-1 0 0,0 1 0 0,2 4 0 15,2-5 0-15,1-2 0 0,5-2 0 0,1-1 0 16,5-4 0-16,4-1 0 0,2-4 0 0,7-5 0 16,0 0 0-16,4 0 0 0,3 0 0 0,0 0 0 15,2-26 0-15,0 26 0 0,0-32 0 0,0 13 0 16,27-3 0-16,-27 0 0 0,27 1 0 16,-12 0 0-16,4 2 0 0,3 0 0 0,3 0 0 15,2 1 0-15,7-3 0 0,2 2 0 0,4 0 0 16,5-1 0-16,2-2 0 0,1 4 0 0,-2-2 0 15,2 1 0-15,-8 1 0 0,-4 3 0 0,-7 3 0 16,-8 3 0-16,-10 0 0 0,-9 1 0 0,-2 5 0 16,-29 2 0-16,-5 1 0 0,-8 0 0 15,-13 0 0-15,-7 22 0 0,-12-22 0 0,-7 33 0 0,-5-13 0 16,-8 6 0-16,2 1 0 0,-2 2 0 0,4 0 0 16,8-3 0-16,8-1 0 0,12-4 0 0,10-4 0 15,16-5 0-15,9-4 0 0,16-8 0 0,11 0 0 16,0 0 0-16,40-27 0 0,-4 5 0 0,14-5 0 15,10-6 0-15,10-7 0 0,9-3 0 16,3-5 0-16,2 0 0 0,-1-2 0 0,0 0 0 16,-7 2 0-16,-1 2 0 0,-12 8 0 0,-8 3 0 15,-9 5 0-15,-9 7 0 0,-11 7 0 0,-10 0 0 16,-14 10 0-16,-2 3 0 0,-32 3 0 16,-4 0 0-16,-7 0 0 0,-8 24 0 0,-10-24 0 0,-4 34 0 15,-5-9 0-15,-2 0 0 0,2 3 0 0,3 1 0 16,4-1 0-16,7-3 0 0,12-4 0 15,9-6 0-15,6-3 0 0,11-4 0 0,12-8 0 16,6 5 0-16,0-5 0 0,38 0 0 0,-5-26 0 16,8 26 0-16,8-37 0 0,10 12 0 0,2-1 0 15,3-3 0-15,4 0 0 0,-5 2 0 0,-1 1 0 16,-7 4 0-16,-3 2 0 0,-10 4 0 0,-5 3 0 16,-11 5 0-16,-4 2 0 0,-11 6 0 0,-8 0 0 15,-3 0 0-15,-25 27 0 0,-4-7 0 0,-6 1 0 16,-7 6 0-16,-6 5 0 0,-7 1 0 0,-3 3 0 15,-3 2 0-15,-1 4 0 0,3-1 0 0,0-1 0 16,3 3 0-16,2-3 0 0,8-2 0 0,7-2 0 16,8-4 0-16,6-2 0 0,9-4 0 0,7-3 0 15,9-5 0-15,0-3 0 0,23-3 0 0,-4-7 0 16,7-5 0-16,7 0-58 16,8 0-46-16,2-35-41 0,6 16-23 0,0-6 56 0,-1-3 49 15,-2 2 60-15,-3-1 67 0,-5 1 74 0,-6 6 28 16,-7 3-17-16,-8 4-45 0,-5 4-72 0,-3 9-32 15,-9-9 0-15,0 9 0 0,0 0 0 0,0 0 0 16,-34 26 0-16,12-26 0 0,-3 32 0 0,-2-12 0 16,-7 3 0-16,0 2 0 0,1-1 0 0,1 1 0 15,3-2 0-15,7-3 0 0,4-3 0 0,2-3 0 16,9-4 0-16,7-4 0 0,-4 0 0 0,4-6 0 16,0 0 0-16,25 0 0 0,-25 0 0 0,35-24-28 15,-10 24-29-15,5-32-14 0,3 13-1 0,3-4 32 16,2 1 58-16,-4 2 53 0,0 3 0 0,-5 2-3 15,-9 5-28-15,-2 1-40 0,-7 9 0 0,-4-11 0 16,0 11 0-16,-7 0 0 0,0 0 0 16,0 0 0-16,0 0 0 0,0 0 0 15,0 0 0-15,-22 0 0 0,22 20 0 0,-21-20 0 0,21 14 0 16,-29-14 0-16,11 18 0 0,-4-6 0 16,1-1 0-16,-1 2 0 0,-1-1 0 15,5 0 0-15,1 0 0 0,0-1 0 0,5-1 0 0,2-2 0 16,1 0 0-16,5-1 0 0,-1-1 0 0,5-4 0 15,-2 0 0-15,2 0 0 0,0-2 0 0,0 0 0 16,0 0 0-16,0 0 0 0,0 0 0 0,0 0 0 16,-20-17 0-16,20 17 0 0,-25 0 0 0,10 0 0 15,-6 0 0-15,-2 0 0 0,-8 0 0 0,-3 0 0 16,-3 19 0-16,-4 1 0 0,-6 3 0 0,-1 4 0 16,1 2 0-16,2 1 0 0,5 1 0 0,6 1 0 15,3-5 0-15,8-1 0 0,10-8 0 0,3 0 0 16,10-3 0-16,0-6 0 0,25-5 0 0,-2-4 0 15,11 0 0-15,9-24-38 0,8 2-116 0,7-4-101 16,9-7-68-16,4-4-7 0,-2-1 111 0,1 1 102 16,0-1 91-16,-5 4 81 0,-7 2 52 0,-9 7 58 15,-6 4 41-15,-11 7 47 0,-12 4 14 16,-9 10-60-16,-11 0-65 0,0 0-82 0,-43 0-60 16,7 34 0-16,-8-15 0 0,-8 6 0 0,-9 4 0 15,-2 0 0-15,-4 1 0 0,1 0 0 0,5 1 0 16,4-1 0-16,5-1 0 0,9-3 0 15,11-8-120-15,8-3-241 0,8-3-399 0,8-2-524 0,8-10-465 16,0 0 62-16,27 0 399 0</inkml:trace>
  <inkml:trace contextRef="#ctx0" brushRef="#br1" timeOffset="444564.7831">7440 14537 584 0,'0'0'10'16,"0"0"17"-16,0 0 5 0,0 0 0 0,0 0-6 16,0 0-4-16,0 0 1 0,0 0 6 0,0 0 17 15,0 0 3-15,0 0 37 0,0 0 5 0,0 0 11 16,0 0 12-16,0 0-11 0,0 0 13 0,0 0-3 15,0 0 5-15,0 0-4 0,0 0 15 0,0 0 13 16,0 0 8-16,0 0 1 0,0 0-8 0,0 0-14 16,0 0 0-16,0 0 7 0,0 0 2 0,0 0 0 15,0 0 0-15,0 0 18 0,0 0 18 16,0 0 14-16,0 0 13 0,0 0-17 0,0 0-11 0,0 0-20 16,0 0-20-16,0 0-9 0,0 0-24 15,0 0-20-15,0 0-11 0,0 0-22 0,0 0-11 16,0 0 2-16,0 0-14 0,0 0-4 0,0 0 6 15,0 0 0-15,0 0 5 0,0 0 24 0,0-11-11 16,0 11-5-16,0 0 7 0,0-9 6 0,0 9 13 16,0-8 9-16,0 4-1 0,0-1-14 0,0 0-8 15,0 0 9-15,11-2-10 0,-11 3-9 0,0-4 4 16,0 1-13-16,9 0-2 0,-9-1 2 0,0-2-16 16,3-1-2-16,-1 0-2 0,-1-1-7 0,0 1 9 15,-1 0-7-15,1 0-5 0,-1-2 2 0,2 2-8 16,-2 1 7-16,1 0 9 0,-1 1 3 15,1-1 13-15,1 2 2 0,-2-2 15 0,0 1 4 16,2-1-1-16,-2-2 1 0,0 2-13 0,0-1-6 16,0-3 1-16,0 3-4 0,0-2-5 0,0 4 0 15,0 0-11-15,0-2-2 0,0 2 1 0,0 0-5 16,0 1 2-16,0-1 2 0,0 1-2 16,0-1 1-16,0 1 2 0,0 0 5 0,0 0-3 0,0 0-4 15,0-1-6-15,0 1-3 0,0-1 3 16,0 1 2-16,0 1 1 0,0-3-3 0,0 3 4 15,0-2-8-15,0 2 4 0,0 0 1 0,0 1-3 16,0 2 3-16,0-3-2 0,0 4 0 0,0-2 1 16,0 1-2-16,0-1 5 0,0 3-2 0,0-1 0 15,0 0 4-15,0 0-7 0,0 0-2 0,0 2 1 16,0-2 4-16,0 3-2 0,0-4 5 0,0 2-6 16,0-1-4-16,0-2 7 0,0 3-2 0,0-3-1 15,0 1 3-15,0-1-4 0,0 2 1 0,0-2 6 16,0 2-4-16,0 1 1 0,0-2 1 0,0 1-4 15,0 2 1-15,0-2-1 0,0 2-1 0,0-2-2 16,0 0-4-16,0 2 6 0,0-3-2 0,0 0 5 16,0 1 3-16,0-3-8 0,0 2 5 0,0-2-2 15,0-1-3-15,0 2 5 0,0-1-4 0,0 0 1 16,0 1 3-16,0-1-2 0,0 0 2 0,0 2-3 16,0 0 0-16,0 1 0 0,0-2-2 15,0 4 5-15,0 0 0 0,0-1 0 0,0 2-1 16,0 0-2-16,0 0 1 0,0 0-5 0,0 0 3 15,0 0-1-15,0 0 2 0,0 0-1 0,0 0 3 16,0 0-1-16,0 0-4 0,0 0 5 0,0 0-1 16,0 0 2-16,0 0 2 0,0 0-2 0,0 0 0 15,0 0-4-15,0 0 2 0,0 0 1 0,0 0 0 16,0 0 0-16,0 0 3 0,0 0-1 0,0 0-2 16,0 0 2-16,0 0-5 0,0 0 0 0,0 0 3 15,0 14-5-15,0-14 3 0,0 0 1 0,-9 11 2 16,9-11-2-16,-9 11 1 0,9-11-6 0,-11 13 3 15,6-8 4-15,-1 2-1 0,1 2 4 16,0-1-6-16,-2-1 2 0,3 0-2 0,0 0 0 16,1-2 3-16,-2 0-4 0,1 0 4 0,0-1 0 15,0-1-2-15,2 1 0 0,-3-1-2 0,3 1 1 16,0-2 2-16,0 0-3 0,1 1 1 16,-1-1 0-16,1 1-1 0,0-3 6 0,0 1-5 0,1-1-4 15,-1 1 2-15,1-1-3 0,0 0 2 0,0 0 5 16,0 0-6-16,0 0 0 0,0 0-2 15,0 0-8-15,0-17 0 0,0 17-2 0,18-17-3 16,-18 17 1-16,15-21 2 0,-15 8-2 0,15 1 1 16,-5-2 8-16,-1 0 0 0,-2 1 1 0,4 0 0 15,-3 3-10-15,-1-4 0 0,1 4 2 0,0-1 8 16,-1 3 5-16,-2-1 6 0,-1 1 2 0,0-1-5 16,-1 4 1-16,-1 0 0 0,0 0-5 0,0 3 5 15,-2-1 0-15,0 3 0 0,0 0 2 0,0 0-2 16,0 0 4-16,0 0-6 0,0 0 5 0,0 0 3 15,0 0-3-15,0 0 8 0,0 0-3 0,0 0-2 16,0 15 4-16,0-15-5 0,0 0 5 0,-15 14 2 16,15-14-4-16,0 15 13 0,0-8 3 15,0 3 7-15,0-1 11 0,0 1-4 0,-7 0 3 0,7 3-1 16,0-2-3-16,0 0 3 0,0 3 2 0,0-3-5 16,0 1 1-16,0-2-7 0,17 1-2 15,-17 0 2-15,0-4-8 0,0-1-1 0,12-1-3 16,-12-1-4-16,0 0 6 0,0-3 15 0,0 0 6 15,0-1 13-15,0 0-11 0,0 0-17 0,0 0-8 16,0 0-18-16,-21 0 4 0,21 0-2 0,-25-17-5 16,25 17 1-16,-28 0 2 0,14 0-3 0,-3-11 4 15,4 11-9-15,2 0-24 0,-1 0-45 0,4 0-65 16,2 0-108-16,1 0-170 0,5 0-118 0,-6 0-319 16,6 0-221-16,0 0-149 0,0 0-46 0,0 0 384 15</inkml:trace>
  <inkml:trace contextRef="#ctx0" brushRef="#br1" timeOffset="494485.8455">22635 2900 432 0,'0'0'21'0,"0"0"27"0,0 0 22 16,0 0 43-16,0 0 19 0,0 0 14 0,-15 0 14 15,15 0 4-15,0 0-11 0,0 0-7 0,0 0 7 16,0 0-12-16,0 0-5 0,0 0-13 16,0 0-16-16,0 0-3 0,0 0 9 0,0 0 18 15,0 0 7-15,0 0 12 0,0 0 7 0,0 0 16 16,0 0 9-16,0 0 28 0,0 0 27 0,0 0 11 16,0 0 3-16,0 0-21 0,0 0-43 0,0 0-43 15,0 0-27-15,0 0-42 0,0 0-19 0,0 0-14 16,0 0-13-16,0 0 0 0,0 0 0 0,0 0-4 15,0 0 1-15,0 0 8 0,0 0 1 0,0 0 0 16,0 0 4-16,0 0-10 0,0 0 19 0,0 0-10 16,0 0 15-16,0 0 15 0,0 0-17 15,0 0 28-15,0 0-8 0,0 0-5 0,0 0 8 16,13 0-5-16,-13 0-11 0,0 0 2 16,7 0-13-16,-7 0-7 0,7 0 5 0,-3 0-14 0,0 0-6 15,1 0-3-15,2 0-16 0,-3 0-2 0,3 0-1 16,-2 0-3-16,0 0 1 0,4 0 1 15,-3 0 9-15,0 0-3 0,0 0-1 0,2 0 1 0,-1-12-1 16,-2 12 4-16,0 0 8 0,0 0 3 0,-1 0 0 16,2 0 6-16,-2 0 2 0,-2 0 6 15,1 0-5-15,1 0 4 0,-1 0-6 0,-1 0-6 0,1 0 0 16,-2 0-11-16,2 0 0 0,0 0-2 16,-1 0-1-16,1 0 0 0,0 0 3 0,2 0 10 15,-1 0 4-15,1 0 8 0,1 0 0 0,0 0-3 16,-1 0 0-16,-1 0-7 0,1 0-3 0,-3 0-7 15,1 0-3-15,0 0 1 0,-1 0 0 0,1 0 2 16,-1 0-4-16,1 0-1 0,-1 0-1 0,1 0-3 16,1 12 0-16,-1-12 0 0,-1 0-1 0,1 0-2 15,0 5-2-15,2-5 0 0,-1 0-5 0,2 0 5 16,-2 0-2-16,3 0 2 0,2 0 5 0,-1 0-5 16,-1 0 3-16,0 0-4 0,0 0-1 0,-1 0 4 15,1 0 3-15,-3 0 9 0,0 0-4 0,0 0 3 16,-1 0-1-16,1 0-5 0,-1 0 7 15,-1 0-5-15,1 0 5 0,-1 0-3 0,0 0-4 16,0 0 2-16,1 0-7 0,1 0 3 0,-1 0-4 16,4 0 5-16,-2 0-2 0,2 0 1 0,-1 0 2 15,1 0 2-15,1 0 8 0,0 0 5 0,-3 0 16 16,1 0 3-16,-1 0-2 0,1 0 2 0,-1 0-15 16,0 0-5-16,0 0-4 0,-1 0-10 0,-1 0 4 15,3 0-4-15,-2 12-4 0,1-12 3 0,0 0-3 16,2 0-4-16,0 0 3 0,1 0-1 0,2 0-1 15,0 0 1-15,2 0 3 0,-1 0-3 0,3 0-4 16,-3 0 3-16,0 0 0 0,0-14 2 0,-1 14 4 16,-1 0 11-16,1 0 3 0,-1 0 12 15,-4 0 5-15,2 0-3 0,1 0 9 0,-3 0-7 16,-1 0-6-16,-1 0-1 0,0 0-12 0,1 0-7 16,-2 0 4-16,1 0-8 0,-1 0-4 0,3 0 7 15,-2 0-12-15,2 0 6 0,0 0 0 0,0 0-6 16,1 0 6-16,2 0-4 0,-1 0 1 0,0 0-2 15,1 0 2-15,1 0 0 0,-2 0 2 0,1 0 0 16,2 0-3-16,-3 0 1 0,-1 0-4 0,-1 0 3 16,-1 0 2-16,1 0 6 0,-1 0-1 15,1 0-1-15,-2 0 2 0,-1 0-5 0,2 0 7 16,-1 0-3-16,2 0-2 0,-2 0 1 0,3 0-1 0,-1 0-1 16,1 0 0-16,0 0 0 0,2 0-2 15,1 0-3-15,-1 0 5 0,1 0-3 0,2 0-6 16,-2 0 8-16,2 0-4 0,-1 0 2 0,-2 0 6 15,2 0-4-15,-2 0 6 0,-1 0 3 0,-1 0 3 16,-1 0 3-16,-1 0 0 0,0 0-3 0,0 0-2 16,-1 0-5-16,0 0-4 0,-1 0-3 0,1 0 0 15,-1 0 0-15,2 0 0 0,-1 0 0 0,2 0 0 16,0 0 0-16,2 0 0 0,0 0 0 0,0 0 0 16,-2 0 0-16,5 0 0 0,-3 0 0 0,-1 0 0 15,1 0 0-15,-3 0 0 0,2 0 0 0,0 0 0 16,-2 0 0-16,0 0 0 0,-2 0 0 15,1 0 0-15,1 0 0 0,1 0 0 0,-1 0 0 16,0 0 0-16,0 0 0 0,1 0 0 0,2 0 0 16,-1 0 0-16,0 0 0 0,-1 0 0 0,1 0 0 15,0 0 0-15,2 0 0 0,-3 0 0 0,-1 0 0 16,1 0 0-16,-2 0 0 0,0 0 0 0,0 0 0 16,0 0 0-16,3 0 0 0,-4 13 0 0,1-13 0 15,1 0 0-15,-1 0 0 0,1 0 0 0,-1 0 0 16,0 0 0-16,0 0 0 0,1 0 0 0,-1 0 0 15,1 0 0-15,-2 0 0 0,0 0 0 0,0 0 0 16,-1 0 0-16,0 0 0 0,-1 0 0 0,0 0 0 16,0 0 0-16,0 0 0 0,0 0 0 15,0 0 0-15,0 0 0 0,1 0 0 0,0 0 0 16,1 0 0-16,0 0 0 0,1 0 0 0,-1 0 0 16,0 0 0-16,2 0 0 0,-2 0 0 0,0 0 0 15,-1 0 0-15,0 0 0 0,-1 0 0 0,1 0 0 16,-1 0 0-16,0 0 0 0,0 0 0 0,0 0 0 15,0 0 0-15,0 0 0 0,0 0 0 16,0 0 0-16,0 0 0 0,0 0 0 0,0 0 0 0,0 0 0 16,0 0 0-16,0 0 0 0,0 0 0 15,0 0 0-15,0 0 0 0,17 0 0 0,-17 0 0 16,0 0 0-16,12 0 0 0,-12 0 0 0,0 0-20 0,0 0-71 16,0 0-79-16,0 0-111 0,0 0-157 15,0 0-170-15,0 0-150 0,0-16-308 0,0 16-174 16,0-16-50-16,0 16 171 0,0-22 419 0</inkml:trace>
  <inkml:trace contextRef="#ctx0" brushRef="#br1" timeOffset="496376.5692">22602 2921 570 0,'0'-1'46'0,"0"1"44"0,0-1 48 0,0-1 53 16,0 2 11-16,-15 0 8 0,15 0-11 0,0 0-18 16,0 0-4-16,-9 0-2 0,9 0 17 0,-6 0 3 15,6 0-9-15,-6 0-6 0,3 0-10 0,1 0 4 16,1 0 0-16,0 13 9 0,0-13-6 0,1 0-22 15,0 0-6-15,0 0-12 0,0 0-12 0,0 0 8 16,0 0-23-16,0 0 2 0,0 0-13 0,0 0-8 16,0 0 8-16,0 0-36 0,0 0 19 0,0 0 12 15,0 0 10-15,0 0 34 0,0 0 1 0,0 0-12 16,0 0 11-16,0 16-7 0,0-16-8 0,0 0 10 16,0 16-22-16,0-16-10 0,0 12-9 15,0-12-7-15,0 13 3 0,0-13-5 0,0 14 2 16,0-8-9-16,0 3-5 0,0-1-1 0,0 2-8 15,0 0 4-15,0-2-2 0,0 3 4 0,0-2-5 16,0 3-12-16,0-3-12 0,0-2-10 0,0 3-5 16,0-3-3-16,0 1-2 0,0-1-3 0,0 2 3 15,0-3 8-15,0 1 5 0,-10 1 9 0,10-2 5 16,0 3 1-16,0 2 5 0,-5-1 3 0,5 1-1 16,-7 1 0-16,6 1-11 0,-1-1-16 0,0 2-13 15,0-2-10-15,0 0-6 0,-1-2 2 16,1 0 0-16,0 0 0 0,0 0 2 0,0-1-2 0,-1 0 0 15,1-1 0-15,-3 2 0 0,3-3 0 16,-1 3 0-16,-1-3 0 0,0 1 0 0,0 0 0 16,0 1 0-16,1 0 0 0,-2 0 0 0,1 0 0 15,1 0 0-15,0 1 0 0,-1-2 0 0,3 2 0 16,0-1 0-16,-2-2 0 0,3 1 0 0,-2 0 0 16,2-1 0-16,-2-1 0 0,1 2 0 0,1-3 0 15,-2 1 0-15,0 0 0 0,2 0 0 0,-3 1 0 16,1 0 0-16,0-2 0 0,-1 2 0 0,1 1 0 15,-2-2 0-15,2 2 0 0,0 0 0 0,-1 0 0 16,-1 0 0-16,3-1 0 0,-1 2 0 0,-1-3 0 16,1 1 0-16,0-2 0 0,2 1 0 15,-1 0 0-15,-1-1 0 0,0 0 0 0,0 0 0 16,2 0 0-16,-2-3 0 0,1 2 0 0,0-1 0 16,0 2 0-16,-1 0 0 0,1-1 0 0,0-1 0 15,-1 4 0-15,0-2 0 0,0 2 0 0,-2-1 0 16,2 1 0-16,0 0 0 0,-1 0 0 0,1 1 0 15,-2-4 0-15,2 4 0 0,2 1 0 0,-3-3 0 16,1 0 0-16,2 1 0 0,-2-1 0 0,-1 1 0 16,2-2 0-16,0 1 0 0,1 0 0 0,-4-1 0 15,2-1 0-15,1 3 0 0,-1 0 0 16,1 0 0-16,-2-1 0 0,0 1 0 0,1 0 0 0,-1 2 0 16,0-1 0-16,0 1 0 0,0-1 0 15,-2 2 0-15,1 0 0 0,3-1 0 0,-4-4 0 16,1 2 0-16,1-1 0 0,0 1 0 0,0-2 0 15,0-1 0-15,0 3 0 0,0-2 0 0,1 0 0 16,0 1 0-16,1-1 0 0,-1 0 0 0,0-1 0 16,0 2 0-16,0-1 0 0,2 0 0 0,-3 3 0 15,1-3 0-15,0 4 0 0,0-2 0 0,1-2 0 16,-1 3 0-16,0-2 0 0,1 2 0 0,0-2 0 16,0 0 0-16,-1 0 0 0,1 0 0 0,-1-1 0 15,0 3 0-15,-1-3 0 0,1 2 0 0,-1 0 0 16,1-2 0-16,-1 1 0 0,-1 2 0 15,0-1 0-15,2-2 0 0,-1 2 0 0,0-2 0 16,0 2 0-16,1 0 0 0,0-2 0 0,-1 2 0 16,1-1 0-16,1-1 0 0,-1 1 0 0,1 0 0 15,0-2 0-15,1 1 0 0,0 0 0 0,-1-2 0 16,0 1 0-16,0 1 0 0,1-2 0 0,0 1 0 16,-2-1 0-16,1 0 0 0,-1 1 0 0,1 1 0 15,-1-1 0-15,0 3 0 0,1 1 0 0,-3-3 0 16,4 2 0-16,-2 1 0 0,0-2 0 0,1-1 0 15,1 1 0-15,-2-1 0 0,0-2 0 0,2 0 0 16,-1 0 0-16,1-1 0 0,0 0 0 16,0-2 0-16,-1 4 0 0,1-3 0 0,0 2 0 15,0 1 0-15,0-1 0 0,0-1 0 0,0 2 0 0,0 0 0 16,0 0 0-16,0-1 0 0,0-1 0 16,0 1 0-16,0 0 0 0,0 1 0 0,0-3 0 15,0 0 0-15,0 0 0 0,0 1-24 0,0-2-82 16,0 0-104-16,0 0-130 0,0 0-210 0,0 0-143 15,0 0-276-15,0 0-178 0,0-17-217 16,26 17 116-16,-26-20 379 0</inkml:trace>
  <inkml:trace contextRef="#ctx0" brushRef="#br1" timeOffset="499119.0917">23962 2988 284 0,'0'0'-1'0,"0"0"20"0,0 0 6 15,0 0 5-15,0 0 3 0,0 0-1 0,0 0 5 16,0 0 7-16,0 0 11 0,0 0 14 0,0-11 11 15,0 11 26-15,0 0 15 0,0 0 1 0,0 0 5 16,0 0-16-16,0 0-9 0,0 0-19 0,0 0-11 16,0 0-5-16,0 0-2 0,0 0 8 0,0 0 1 15,0 0-6-15,0 0-12 0,0 0 12 16,0 0 13-16,0 0 8 0,0 0 12 0,0 0-9 16,0 0 1-16,0 0 0 0,0 0 12 0,0 0 6 15,0 0 12-15,0 0 1 0,0 0 16 0,0 0 16 16,0 0-4-16,0 0 12 0,0 0-18 0,0 0-13 15,0 0 3-15,0 0-11 0,-9 0 8 0,9 0-9 16,0 0-13-16,0 0 4 0,0 0-12 0,0 0-4 16,0 0-14-16,0 0-21 0,0 0-4 0,0 0-20 15,0 0 15-15,0 0-4 0,0 0 3 0,0 0 14 16,0 0-5-16,0 0 17 0,0 0 4 0,0 0 6 16,0 0 3-16,0 0-13 0,0 0-7 15,0 0-15-15,0 0-13 0,0 0 13 0,0 0 7 16,0 0-1-16,0 0 8 0,0 14-18 0,0-14-21 15,0 13 0-15,0-5 1 0,0 1 4 0,0-3 7 16,0 1-4-16,0 0-13 0,0 0-6 0,0 0-9 16,0-1 0-16,0 0 5 0,0 1 7 0,0-1-1 15,14-2-2-15,-14 4-4 0,0-4-9 0,0 3-2 16,0 0 1-16,0-1-5 0,0 0-2 0,7 0 4 16,-7 0-9-16,3 2 7 0,-3-1-1 0,3-1-1 15,-2-1-1-15,1 1-5 0,0-1 1 0,0 2 0 16,-1 0 7-16,0-1-1 0,1-1 3 0,0 4 3 15,-1-2-5-15,0 2 0 0,3 0 5 16,-4-1-10-16,0 0 7 0,2 1 1 0,0-1-4 16,-1 0 6-16,-1 1-3 0,2-2 4 0,0 0-1 15,0 0-3-15,0 1 1 0,-1-1 3 0,2 0-1 16,-2-1 8-16,2 0 5 0,-1 1 7 0,-1-2 10 16,2 1 0-16,0 1-6 0,-1 0-10 0,-1 0 2 15,0-1-10-15,1 1 0 0,-1 0-3 0,-1-1-7 16,1 0 9-16,0 1-1 0,1-2-4 0,-2 2 5 15,2 0-9-15,-2 0 4 0,2 0 6 0,1 0-3 16,-1-1 8-16,1 3-3 0,-1-4-2 0,0 2 1 16,1 1-1-16,-2-3 6 0,0 1 3 15,-1-3 3-15,2 2-2 0,-1 0 0 0,0 0 16 16,-1-2 16-16,0 3 6 0,1-1-11 0,-1 1-22 16,0 0-23-16,0 0-8 0,0 1 8 0,0 0 2 15,1 1 2-15,-1-2 7 0,1 2-2 0,0-1-2 16,1 0 9-16,-1-1-9 0,-1 1-1 0,2-1 0 15,-1 0-4-15,-1-2-1 0,0 2 2 0,1-2-2 16,0 1-4-16,0-2 2 0,-1 1 0 0,0 1 1 16,0-1-1-16,1-1-5 0,-1 2 4 0,0-1 1 15,0 1 0-15,0 0 0 0,1 1 9 0,0-1-2 16,-1-1 10-16,2 3 11 0,0-2 1 16,-2 0 3-16,1 0-3 0,2 1 0 0,-1-2-3 15,-2 3-1-15,2-3-3 0,0 2-8 0,-1-1-8 16,1 0-4-16,1 2-3 0,-2-2-3 0,1-1-1 15,-1 3 0-15,1-1 0 0,-1 1 0 0,0 2 0 16,-1-2 0-16,0 0 0 0,0 1 0 0,0 1 0 16,0 0 0-16,0-1 0 0,0-1 0 0,0 0 0 15,0-1 0-15,0 1 0 0,0-2 0 0,0 2 0 16,0-2 0-16,0 2 0 0,0 0 0 16,0-1 0-16,0-1 0 0,0 2 0 0,0-2 0 0,0 0 0 15,14 2 0-15,-14-3 0 0,0 1 0 0,0 0 0 16,0-1 0-16,7-1 0 0,-7 2 0 15,0-2 0-15,0-1 0 0,4 4 0 0,-4-3 0 16,0 4 0-16,0-2 0 0,0 0 0 0,2 1 0 16,-2 0 0-16,1 0 0 0,1-2 0 0,-2 3 0 15,2-2 0-15,-1 0 0 0,1 1 0 0,-2-2 0 16,2 2 0-16,-2 0 0 0,0-1 0 0,0-1 0 16,0 2 0-16,0-2 0 0,0 0 0 0,0-1 0 15,0 3 0-15,0-3 0 0,0 1 0 0,1 0 0 16,-1-1 0-16,2 3 0 0,-2-1 0 0,1-1 0 15,-1 1 0-15,1 0 0 0,0 0 0 0,-1 1 0 16,1-1 0-16,0-1 0 0,-1 1 0 16,1-1 0-16,-1 0 0 0,1 0 0 0,-1-1 0 15,1 2 0-15,0-2 0 0,-1-1 0 0,0 2 0 16,1-1 0-16,-1 1 0 0,1 0 0 0,-1-2 0 16,1 3 0-16,-1-2 0 0,1 1 0 0,0 0 0 15,0 1 0-15,0 0 0 0,-1-2 0 0,2 2 0 16,-2-1 0-16,1-1 0 0,0 2 0 0,-1-3 0 15,0 2 0-15,1-3 0 0,0 2 0 0,-1-1 0 16,2 1 0-16,-2-1 0 0,0 0 0 0,2 0 0 16,-2 1 0-16,0 0 0 0,0-1 0 15,0 1 0-15,2 1 0 0,-2-1 0 0,0 1 0 0,0 1 0 16,0 0 0-16,0-2 0 0,0 0 0 16,0 0 0-16,0 0 0 0,0 0 0 0,3-1 0 15,-3-2 0-15,1 3 0 0,-1-1 0 0,0 0 0 16,0 0 0-16,0 1 0 0,0-3 0 0,0 5 0 15,0-2 0-15,0 0 0 0,0 3 0 0,0-2 0 16,0 3 0-16,0-1 0 0,0 1 0 0,0-2 0 16,0 2 0-16,0 0 0 0,0-1 0 0,0-2 0 15,0 1 0-15,0-2 0 0,0 1 0 0,0-1 0 16,0 0 0-16,0 1 0 0,0-1 0 0,0 1 0 16,0-2 0-16,0 1 0 0,0-1 0 0,0 1 0 15,0-1 0-15,0 1 0 0,0-1 0 0,0-1 0 16,0 2 0-16,0-2 0 0,0 2 0 15,0-1 0-15,0 1 0 0,0-3 0 0,0 4 0 16,0-2 0-16,0-1 0 0,0 1 0 0,0 1 0 16,0 1 0-16,0-1 0 0,0-1 0 0,0 1 0 15,0 2 0-15,0-1 0 0,0 1 0 0,0-2 0 16,0 2 0-16,0-1 0 0,0 1 0 0,0-2 0 16,0 1 0-16,0 0 0 0,0 0 0 0,0-1 0 15,0 0 0-15,0 1 0 0,0-2 0 0,0 0 0 16,0 1 0-16,0-1 0 0,0 0 0 0,0 0 0 15,0 0 0-15,0-1 0 0,0 2 0 0,0-1 0 16,0 0 0-16,0 0 0 0,0 0 0 0,0 1 0 16,0 0 0-16,0 0 0 0,0-2 0 15,0 1 0-15,0 1 0 0,0-1 0 0,0 1 0 16,0 0 0-16,0-3 0 0,0 3 0 0,0-3 0 16,0 3 0-16,0-1 0 0,0-1 0 0,0 1 0 15,0-1 0-15,0 2 0 0,0-2 0 0,0 0 0 16,0 1 0-16,0-1 0 0,0 1 0 0,0-1 0 15,0 0 0-15,0 0 0 0,0 0 0 0,0 0 0 16,0-1 0-16,0 2 0 0,0 1 0 0,0-3 0 16,0 1 0-16,0 0 0 0,0 1 0 15,0-1 0-15,0 1 0 0,0 0 0 0,0-2 0 16,0 2 0-16,0-1 0 0,0-1 0 0,0 0 0 0,0 0 0 16,0 2 0-16,0-2 0 0,0 0 0 15,0 0 0-15,0 0 0 0,0 0 0 0,0 0 0 16,0 0 0-16,0 0 0 0,0 0 0 0,0 0 0 15,0 0 0-15,0 0 0 0,0 0 0 0,0 0 0 16,0 0 0-16,0 0 0 0,0 0 0 0,0 0 0 16,0 0 0-16,0 0 0 0,0 0 0 0,0 0 0 15,0 0 0-15,0 0 0 0,0 11 0 0,0-11 0 16,0 0 0-16,0 0 0 0,0 0 0 0,0 0 0 16,0 0 0-16,0 0 0 0,0 0 0 0,0 0 0 15,0 0 0-15,0 0-41 0,0 0-112 0,0 0-116 16,0 0-171-16,0 0-211 0,0 0-71 0,0-18-225 15,0 18-97-15,0 0-127 0,-15-12-3 16,15 12 343-16</inkml:trace>
  <inkml:trace contextRef="#ctx0" brushRef="#br1" timeOffset="538235.115">18633 15095 589 0,'0'0'15'0,"0"0"55"15,0 0 50-15,0 0 23 0,0 0-12 0,0 0-5 16,0 0-16-16,-20 0 7 0,20 0 36 0,0-13-15 15,0 13-9-15,0 0-9 0,0 0-14 0,0 0-20 16,-12 0 5-16,12 0 13 0,0 0 2 0,0 0 15 16,0 0 5-16,0 0 3 0,0 0-1 0,0 0-12 15,0 0 4-15,0 0 3 0,0 0 22 0,0 0 33 16,0 0 8-16,0 0 15 0,0 0 12 0,0 0-6 16,0 0-8-16,0 0-27 0,0 0-27 0,0 0-22 15,-13 0-57-15,13 0-17 0,0 0-15 0,0 0-18 16,-10 0 29-16,10 18-2 0,-8-18-11 0,8 17 11 15,-5-17-1-15,5 20 6 0,-4-7 14 16,4 0 3-16,0 3 24 0,0 0 21 0,0 5 12 16,0-3 24-16,0 5 12 0,21 2-4 0,-21-2-7 15,0 5-21-15,22-3-23 0,-22 3-29 0,14-2-20 16,-14 0-25-16,0-1-22 0,12-1-3 16,-12-1-5-16,0 0 3 0,0-5 0 0,0 3-4 15,0-3-9-15,0-3-47 0,0 0-83 0,-20-3-139 16,20-2-136-16,0-2-102 0,-15-6-219 0,15-2-116 15,-14 0-91-15,14 0-108 0,0 0 191 0,-9-21 256 0</inkml:trace>
  <inkml:trace contextRef="#ctx0" brushRef="#br1" timeOffset="538831.1866">18383 15451 2159 0,'0'-3'82'0,"0"1"68"15,0 1 59-15,0 1 57 0,0-1-27 0,0 1 19 16,0 0 30-16,0 0-10 0,0 0-6 15,0 0-45-15,0 0-66 0,21 0-16 0,-21 0-26 16,41 0-20-16,-15 0-3 0,7 0-24 0,1-15 2 16,2 15 11-16,0 0 13 0,-1 0 32 0,-1 0 11 15,-4 0-7-15,-5 0-24 0,-3 0-30 0,-2 0-40 16,-8 0-24-16,-3 0-9 0,-3 0-32 0,-5 0-74 16,-1 0-99-16,0 0-226 0,0 0-332 0,-31 0-224 15,31 0-236-15,-26 0 129 0,9 0 358 0</inkml:trace>
  <inkml:trace contextRef="#ctx0" brushRef="#br1" timeOffset="539515.1052">18038 12588 3409 0,'-3'0'141'0,"-1"0"101"0,0 0 58 16,3 0 66-16,1-8-82 0,0 8-49 15,0 0-27-15,0 0-2 0,0 0 18 0,0 0 22 16,26 0 19-16,-26 0-40 0,35 0-72 0,-12 0-76 15,3 0-51-15,1 0-27 0,1 20-13 0,0-20-14 16,-2 0-79-16,-3 17-162 0,-5-17-172 0,-2 0-372 16,-6 14-260-16,-10-14-191 0,0 0 63 0,0 11 391 15</inkml:trace>
  <inkml:trace contextRef="#ctx0" brushRef="#br1" timeOffset="550063.1086">19484 15034 991 0,'0'0'23'15,"0"0"23"-15,0 0 21 0,-23 0 30 0,23 0 10 16,0 0 6-16,-21 0 11 0,21 0 1 0,0 20-10 15,-13-20-2-15,13 0-19 0,0 9 1 0,0-9 10 16,0 0 4-16,0 10 14 0,0-10 2 16,0 0-13-16,0 6 8 0,0-6 17 0,0 0 25 0,0 3 40 15,0-3 30-15,0 0 15 0,0 0-11 16,0 0-13-16,0 0-29 0,0 0-29 0,0 0-14 16,0 0-18-16,0 0-30 0,0 0-20 0,0 0-27 15,0 0-27-15,0 0-18 0,0 0 8 0,0 1-27 16,0-1 10-16,0 0 14 0,0 4-3 0,0-3 34 15,0 2 1-15,0-1 1 0,0 2 5 0,17-4 0 16,-17 5 21-16,0 0 13 0,0-4 17 0,0 3 20 16,0-1 2-16,0 3 10 0,0-3-7 0,0 2-7 15,0-1-13-15,0 0-15 0,0 3-14 16,0-1-23-16,0-1-10 0,0-1-9 0,0 2-5 16,0-1-4-16,0 0-7 0,21 1-1 0,-21-3-6 15,0 3 1-15,0-1-2 0,13-2 3 0,-13 3 0 16,0-5-1-16,0 3 14 0,9 0 3 15,-9 2 8-15,6-2 10 0,-6 1-4 0,7 0-4 16,-2 3-4-16,-2-1-1 0,-1 0 9 0,0 0 8 0,-1 1 13 16,0-1 3-16,0 0-8 0,0 2-4 0,-1-3-14 15,2 3-7-15,0-1-2 0,0-1-10 16,-1 2-3-16,0-1-2 0,0-1-9 0,0 1 3 0,0 0-3 16,0 0-4-16,-1 0 4 0,1 0 2 0,2 3 14 15,-3-4 20-15,0 3 2 0,3-3-8 0,-3 1-15 16,1 0-23-16,-1 0-5 0,0-1 0 0,0-1 0 15,0 3 0-15,0-2 0 0,0-2 0 16,0 2 0-16,0-2 0 0,0 2 0 0,0-2 0 16,0 1 0-16,0-1 0 0,0 1 0 0,0-2 0 15,0 4 0-15,0-2 0 0,0 0 0 0,0-1 0 16,0 2 0-16,0-2 0 0,0 2 0 0,0-1 0 16,0 1 0-16,0-1 0 0,0 0 0 15,0 1 0-15,0 0 0 0,0-2 0 0,0 5 0 0,0-3 0 16,0 0 0-16,0 1 0 0,0-1 0 15,0 2 0-15,0 0 0 0,0-1 0 16,0 1 0-16,0-1 0 0,0 0 0 0,0 1 0 0,0-1 0 16,0 1 0-16,0-1 0 0,0 2 0 0,0-2 0 15,0 1 0-15,0 2 0 0,0-3 0 0,0-1 0 16,0 2 0-16,0-3 0 0,0 0 0 0,0 2 0 16,0-3 0-16,0 2 0 0,0-1 0 0,0 0 0 15,11 1 0-15,-11-1 0 0,0 1 0 0,0 0 0 16,8 2 0-16,-8 0 0 0,4 2 0 0,-4-1 0 15,3 3 0-15,-2-1 0 0,2 5 0 0,-3-3 0 16,2 1 0-16,-1-2 0 0,1-1 0 0,0 1 0 16,1-2 0-16,-2 0 0 0,3-2 0 0,-2 0 0 15,0-1 0-15,1-1 0 0,-1 1 0 0,2-2 0 16,0 0 0-16,-2 1 0 0,1-2 0 16,0 1 0-16,0 1 0 0,0-1 0 0,-1 1 0 15,-1-1 0-15,1 2 0 0,0-1 0 0,0 1 0 16,-1 1 0-16,-1 1 0 0,0 2 0 0,0-2 0 15,0 1 0-15,2 2 0 0,-2-1 0 16,0-2 0-16,3 1 0 0,0 0 0 0,1-2 0 0,-2 0 0 16,1 2 0-16,1-4 0 0,-1 3 0 0,0-3 0 15,1 0 0-15,1 2 0 0,-2-2 0 0,2 2 0 16,-1-2 0-16,-1 0 0 0,2 0 0 16,-3 0 0-16,1 1 0 0,-2 1 0 0,0 1 0 0,1 0 0 15,-2 2 0-15,0 0 0 0,0 1 0 16,0-1 0-16,0 2 0 0,0 0 0 0,0 1 0 0,0-2 0 15,0 0 0-15,0 4 0 0,0-3 0 16,0-1 0-16,0 1 0 0,0 1 0 0,0-1 0 16,0-4 0-16,0 0 0 0,0 0 0 0,15-1 0 15,-15 1 0-15,0-2 0 0,0 1 0 0,0-2 0 16,0 0 0-16,8 3 0 0,-8-3 0 16,0 1 0-16,0-1 0 0,4 2 0 0,-4-3 0 0,3 2 0 15,-1 0 0-15,0 1 0 0,-1-1 0 0,-1 1 0 16,2 1 0-16,1 0 0 0,-1 0 0 15,0 0 0-15,1-1 0 0,-1 3 0 0,1-4 0 16,0 1 0-16,0-1 0 0,1 1 0 0,-2-2 0 16,1 0 0-16,1 2 0 0,-2-3 0 0,1 1 0 15,-1 1 0-15,1-1 0 0,-1 0 0 0,0 0 0 16,0 1 0-16,-1-1 0 0,2-1 0 0,-2 2 0 16,1-2 0-16,-1 1 0 0,0 2 0 0,1-1 0 15,0 0 0-15,0 1 0 0,-1-2 0 0,1 2 0 16,0 1 0-16,1 0 0 0,-1-2 0 0,0 0 0 15,1 2 0-15,2-3 0 0,-1 3 0 0,0-3 0 16,0 0 0-16,-1-2 0 0,1 2 0 0,0-1 0 16,-1-2 0-16,1 1 0 0,0 0 0 0,-2-2 0 15,1 1 0-15,1 1 0 0,-2-4 0 16,1 3 0-16,-1-2 0 0,0 1 0 0,0-1 0 0,0 0 0 16,0 1 0-16,1-3 0 0,-1 3 0 15,0-1 0-15,0 0 0 0,2 0 0 0,0 1 0 16,1 0 0-16,-1-2 0 0,2 3 0 0,-1-2 0 15,0 1 0-15,0 1 0 0,-1-1 0 0,0-1 0 16,0 3 0-16,1-3 0 0,-1 4 0 0,-1 0 0 16,-1-1 0-16,2-1 0 0,-1 1 0 0,1 0 0 15,-1-2 0-15,0 3 0 0,1-1 0 0,0-1 0 16,0-2 0-16,-1 3 0 0,1-2 0 0,1 1 0 16,0-1 0-16,1-1 0 0,0 0 0 0,0 1 0 15,0-1 0-15,1 0 0 0,1-1 0 0,-1 1 0 16,-1 0 0-16,1-1 0 0,1 1 0 0,-1 1 0 15,1-2 0-15,-1 1 0 0,1-1 0 0,-2 0 0 16,2 1 0-16,-1 0 0 0,2 1 0 16,-1-3 0-16,-1 2 0 0,1 1 0 0,1-2 0 15,-1-1 0-15,0 0 0 0,0 0 0 0,1 0 0 16,0 0 0-16,-1 0 0 0,4 0 0 0,-2 0 0 16,1 0 0-16,0 0 0 0,0 0 0 0,1-16 0 15,-1 16 0-15,1 0 0 0,0 0 0 0,-4 0 0 16,0 0 0-16,0 0 0 0,0 0 0 15,0 0 0-15,-2 0 0 0,1 0 0 0,1 17 0 16,1-17 0-16,0 0 0 0,3 0 0 0,-3 0 0 16,2 10 0-16,1-10 0 0,-2 0 0 0,3 0 0 15,-1 0 0-15,1 0 0 0,2 0 0 0,-1-17 0 16,2 17 0-16,-2 0 0 0,0 0 0 0,-1 0 0 16,3 0 0-16,-5 0 0 0,1 0 0 0,0 0 0 15,0 0 0-15,-1 0 0 0,0 0 0 0,-2 19 0 16,2-19 0-16,-2 0 0 0,0 12 0 0,0-12 0 15,2 0 0-15,-2 0 0 0,-1 0 0 0,4 0 0 16,-2 0 0-16,0 0 0 0,2 0 0 0,-1 0 0 16,2 0 0-16,-2-21 0 0,0 21 0 0,1 0 0 15,-1-13 0-15,-1 13 0 0,0 0 0 0,0 0 0 16,-1-8 0-16,1 8 0 0,-2 0 0 16,0 0 0-16,2 0 0 0,0 0 0 0,-1 0 0 15,1 0 0-15,1 0 0 0,0 16 0 0,0-16 0 16,2 0 0-16,0 0 0 0,2 0 0 0,2 0 0 15,-2-18 0-15,1 18 0 0,0 0 0 16,0-14 0-16,-2 14 0 0,0 0 0 0,-3 0 0 0,2-10 0 16,-2 10 0-16,-3 0 0 0,-2 0 0 0,1 0 0 15,1 0 0-15,-3 0 0 0,1 0 0 0,-1 0 0 16,1 0 0-16,4 15 0 0,-1-15 0 16,2 0 0-16,1 0 0 0,0 0 0 0,2 0 0 0,1 0 0 15,0 0 0-15,1 0 0 0,1-16 0 0,0 16 0 16,0 0 0-16,-2 0 0 0,1 0 0 15,-2 0 0-15,1 0 0 0,-4 0 0 0,1 0 0 16,-2 0 0-16,-1 0 0 0,0 0 0 0,1 0 0 16,-2 0 0-16,0 0 0 0,0 12 0 0,1-12 0 15,-1 0 0-15,1 0 0 0,1 0 0 0,-1 0 0 16,-1 0 0-16,3 0 0 0,-1 0 0 16,-1-16 0-16,1 16 0 0,-1 0 0 0,1 0 0 0,0 0 0 15,0-9 0-15,-1 9 0 0,-2 0 0 16,3 0 0-16,-2 0 0 0,-1 0 0 0,-1 0 0 15,2 0 0-15,-1 0 0 0,-2 0 0 0,0 0 0 16,0 0 0-16,0 0 0 0,-2 0 0 0,1 0 0 16,-1 0 0-16,0 0 0 0,0 0 0 0,0 0 0 15,0 0 0-15,1 0 0 0,-1 0 0 0,-1 0 0 16,-1 0 0-16,1 0 0 0,-2 0 0 0,2 0 0 16,-2 0 0-16,0 0 0 0,0 0 0 0,0 0 0 15,0 0 0-15,0 0 0 0,0 0 0 0,0 0 0 16,0 0 0-16,0 0 0 0,0 0 0 0,0 0 0 15,0 0 0-15,0 0 0 0,0 0 0 0,0 0 0 16,0 0 0-16,-16-15 0 0,16 15 0 0,0 0 0 16,-10-13 0-16,10 13 0 0,-10-12 0 0,10 12 0 15,-11-11 0-15,5 4 0 0,1 2 0 0,-2-2 0 16,1 1 0-16,0-1 0 0,0 0 0 16,0 2 0-16,1-3 0 0,-3 0 0 0,1 1 0 15,1-1 0-15,-1 1 0 0,0-1 0 0,-2-1 0 16,0 1 0-16,1 1 0 0,-1-2 0 15,0 1 0-15,0 0 0 0,-1-1 0 0,1 1 0 0,1 2 0 16,1-1 0-16,0 2 0 0,0-2 0 0,2 2 0 16,0-2 0-16,3 2 0 0,-3 0 0 0,2 0 0 15,-1 2 0-15,2-2 0 0,0 1 0 0,-1 1 0 16,2 1 0-16,-1 0 0 0,1-1 0 16,-1 1 0-16,0-1 0 0,2 3 0 0,-2-2 0 0,2 0 0 15,-1 1 0-15,-1-1 0 0,2 2 0 16,0-2 0-16,0 2 0 0,0 0 0 0,-2 0 0 15,2 0 0-15,0 0 0 0,0 0 0 0,0 0 0 16,0 0 0-16,0 0 0 0,0 0 0 0,0 0 0 16,0 19 0-16,0-19 0 0,0 17 0 0,17-17 0 15,-17 19 0-15,0-7 0 0,22-2 0 0,-22 0 0 16,22 1 0-16,-10 0 0 0,3-2 0 16,1 1 0-16,0-1 0 0,2 0 0 0,-1-1 0 15,0 0 0-15,2-1 0 0,-1 0 0 0,-2 0 0 16,1-2 0-16,-4 2 0 0,2-2 0 0,-4 0 0 0,-1-1 0 15,0 0 0-15,-1 0 0 0,-2-1 0 16,-2-1 0-16,2 1 0 0,-3 0 0 0,0-1 0 16,-1 0 0-16,0 0 0 0,-1 1 0 0,-1 2 0 15,-1-1 0-15,0-1 0 0,0 3 0 0,0 2 0 16,0-2 0-16,0 2 0 0,-17-1 0 0,17 3 0 16,-16-1 0-16,16 0 0 0,-24 3 0 0,11 0 0 15,-2 0 0-15,0 2 0 0,-1-1 0 0,-1 3 0 16,1-3 0-16,1 3 0 0,-2-1 0 0,2-1 0 15,0-1 0-15,1-1 0 0,1 2 0 0,1-2 0 16,0-2 0-16,2 0 0 0,2-1 0 0,2-1 0 16,2-3 0-16,-2-1 0 0,4 1 0 15,0-4 0-15,2-1 0 0,0 0 0 0,0 0 0 16,0 0 0-16,0 0 0 0,0 0 0 0,0 0 0 16,0-18 0-16,0 18 0 0,18-15 0 0,-18 15 0 15,0-21 0-15,0 9 0 0,0-3 0 0,0-3 0 16,0-2 0-16,0-2 0 0,0-4 0 0,0-1 0 15,0-2 0-15,-25 2 0 0,25 2 0 0,-18 0 0 16,18 3 0-16,-16 1 0 0,16 3 0 0,-15 3 0 16,15 1 0-16,-12 1 0 0,12 2 0 0,-8 3 0 15,8 0 0-15,-6 2 0 0,6 3 0 0,-3 0-131 16,3 1-144-16,0 0-204 0,0 1-264 0,0 1-242 16,0 0-294-16,0 0-210 0,0 0 184 0,0 0 373 15</inkml:trace>
  <inkml:trace contextRef="#ctx0" brushRef="#br1" timeOffset="554032.5259">21951 17307 525 0,'0'0'18'0,"0"0"10"0,0 0 13 16,0 0 35-16,0 0 24 16,0 0 31-16,0 0 28 0,0 0-4 0,0 0-10 0,0 0-11 15,0 0-20-15,0 0-13 0,0 0-25 0,0 0 6 16,0 0 24-16,0 0 28 0,0 0 37 0,0 0 8 16,0 0 11-16,0 0 14 0,0 0 12 0,0 0 20 15,0 0 16-15,0 0-16 0,13 0 15 0,-13 0-2 16,0 0-28-16,0 0 0 0,0 0-54 0,11 0-42 15,-11 0-29-15,5-15-30 0,0 15-12 0,0 0-4 16,0 0-9-16,1 0-3 0,0 0 9 0,-2 0-10 16,1-6 1-16,-1 6 17 0,4 0-5 0,-2 0 6 15,3 0 14-15,-1 0-11 0,1 0 15 0,3 0-4 16,-1 0-7-16,3 0 0 0,-2 0-15 16,1 0 0-16,-3 0-8 0,2 0-8 0,2 13 1 15,-2-13 4-15,2 0 6 0,0 0 2 0,0 0-3 16,-1 0-3-16,2 0-7 0,-1 0-11 0,1 0-5 15,-1 0 0-15,1 0-8 0,-1 0 9 0,-2 0-8 16,3 0 0-16,-3 0 0 0,1 0-7 0,-1 0 8 16,0 17-10-16,-3-17 1 0,1 0 3 0,3 15-2 15,-4-15 2-15,1 0 0 0,2 12-4 0,-2-12 5 16,0 0 0-16,2 7 0 0,-1-7 4 16,1 0-10-16,0 5 3 0,0-5 1 0,1 3-2 0,-1-3 6 15,-1 0-5-15,1 0-1 0,-1 0-3 0,2 0-1 16,-3 0 3-16,1 0 2 0,1 0-4 15,-3 0 9-15,0 0-7 0,1 0 0 0,-1 0 4 16,0 0-10-16,-2 0 10 0,3 0-1 0,-2 0 2 16,3 0 5-16,-1 0-1 0,0 0 8 0,1 0 6 15,2 0 0-15,-3 0 0 0,4 0-3 0,-3 0-8 16,0 0-5-16,1 0-2 0,-2 0-4 0,-2 0 2 16,2 0-6-16,-3 0 1 0,-1 0 0 0,-1 0-2 15,2 0 7-15,0 0-2 0,0 0 2 16,1 0 3-16,3 0-8 0,-1 0 3 0,2 0-1 15,2 0-2-15,-2 0 6 0,0 0 0 0,-1 0 0 16,0 0 2-16,2 0 4 0,-1 0 1 0,-1 0 1 16,2 0-2-16,-3 0 0 0,3 0 3 0,-2 0 1 15,0 0 1-15,2 0-7 0,-3 0 2 0,1 0-8 16,0 0-2-16,-1 0 0 0,1 0-5 0,1 0 8 16,-2 0-1-16,2 0-4 0,-1 0 2 0,2-15-7 15,0 15 5-15,-1 0 3 0,2-17 0 0,0 17 1 16,-1 0 1-16,-1-11-5 0,0 11 4 0,2 0 4 15,-3-11-8-15,1 11 6 0,0 0-6 0,-2-5 2 16,2 5 0-16,-3-3 0 0,0 1 0 0,1 0-4 16,-2 2 4-16,0-2 1 0,-1 0 1 0,2 0-1 15,-2-2 0-15,1 1-2 0,-1-1 4 0,1 2-3 16,-1-2-1-16,0-1-1 0,0 2-2 0,0 0 6 16,-1 1-4-16,-1 0 7 0,0-2-4 15,0 1 1-15,0 1 0 0,1 1-2 0,-2-2 3 16,1 3-6-16,-1-2-1 0,1 0 4 0,0-1-5 15,1 1 3-15,-1-1 4 0,0 1-6 0,2-1 6 16,-1 3-2-16,1-2-1 0,0-1 2 16,-2 0-3-16,2 2 3 0,-1-2 2 0,2 1-1 0,-1 0-2 15,-1 0-1-15,-1 0 2 0,-1-1-3 16,1 0 2-16,-1 2 2 0,1-1-6 0,-2 0 5 0,3-1-2 16,-1 0 1-16,2-1 2 0,-1 4-2 0,1-4 3 15,0 1-8-15,-2 0 3 0,3 0 0 0,-2-1-5 16,-2 2 7-16,-1 0 2 0,0-1 1 15,0 1 3-15,0 0-2 0,2 1-2 0,-2-2-3 16,1 1-2-16,0 2 1 0,-1-2 2 0,2 0 3 16,-3 1-4-16,1-1 7 0,0 1-10 0,1 0 1 15,-1-2 6-15,0 3-6 0,0-3 8 0,1 2-3 16,0 0 0-16,-2-1-4 0,1 2 3 0,1 0-2 16,-1-2-3-16,-1 2 7 0,1-1-5 15,-3 0-2-15,2 0 4 0,0 0-1 0,-1 0 1 0,0 1 2 16,1-1-6-16,-1-1 6 0,1 2-3 15,-1-3 3-15,1 1 1 0,0 0-8 0,0 0 5 16,0-1-5-16,0 0 2 0,1-3 7 16,1 3-4-16,-2-2 3 0,3 0 0 0,-2 0-5 0,1 0 1 15,-1 0 1-15,0-1 0 0,1 3-2 0,1 0 4 16,-1-1-2-16,-1-1 0 0,-1 3 2 0,0-1-5 16,1-1 3-16,0 0 1 0,-1 0 0 0,-2 2 2 15,3-1-9-15,-1-3 3 0,0 3-1 0,2-2 1 16,-2 0 2-16,0 0 4 0,0 0-3 0,0-1 3 15,0 0 3-15,0 2-10 0,-1-3 6 0,1 4-4 16,-1-2-2-16,0 0 10 0,0 1-8 0,0 1 3 16,-1 0-1-16,2-1-8 0,-1-1 11 0,-1 0-5 15,0 0 5-15,0 0 1 0,0 0-4 16,0-2 0-16,0 2-2 0,0-1 5 0,0 0-3 0,0 1 1 16,0-3 3-16,0 2-5 0,0-2 2 15,0 1 1-15,0-1-4 0,0 2 1 16,0-3 0-16,0 3 4 0,0-3-4 0,0 3 0 0,0-2-2 15,0 2-3-15,0-3 13 0,0 1-1 16,0 1-3-16,0-1 3 0,0 1-2 0,0 0 0 0,0-1 2 16,0 1 0-16,0 0-3 0,0 0-1 15,0-1-1-15,0 1 2 0,0 0 1 0,0 0-6 0,0-1 9 16,0 2-4-16,0-1 0 0,0 2-2 16,0 0-7-16,0-2 5 0,0 2-2 0,0-2 2 15,0 1 4-15,0-1-1 0,-9-2-3 0,9 1 2 16,0-1-4-16,0 1 1 0,-5-1 6 0,5-1-2 0,-3 2 0 15,3-1 0-15,-3 2-7 0,2-1 4 16,0 0 0-16,-3 0-1 0,4-2 1 0,-2 0 4 16,0 2-5-16,1-1 0 0,-3-3 3 0,2 3-6 15,0 1 7-15,-1-3 0 0,0 1-3 0,0 2 4 16,0-4-3-16,0 1-2 0,0 0 2 0,1-1 2 16,-1 0-5-16,2 0 1 0,1-1 2 0,-1 1-5 15,1 2 7-15,0-1-1 0,0-1-1 0,0 3 4 16,0-1-5-16,0 0 1 0,0 0-2 15,0 1-1-15,0-1 1 0,0 1 3 0,0 0-1 16,0 0 0-16,0 0 0 0,-15 1-3 16,15-1-1-16,0 1 2 0,0 0-1 0,-13-1 3 0,13 2 2 15,0-2 1-15,0-1 0 0,-8 0-8 0,8 1 3 16,-4-4-2-16,4 2-1 0,-3-1 7 0,2 0-3 16,1 0 0-16,-2 1 4 0,2 0-2 0,-2-2 0 15,0 4 0-15,1-1-4 0,-2 1 0 16,1 0 2-16,-1 3 0 0,1-2 1 0,0 2 1 0,1 1 2 15,0-1-7-15,0 2 3 0,-1-2 0 0,1 3-3 16,-1-1 7-16,1 2-6 0,0-1 2 0,1 1-2 16,-2 0 1-16,1 1 6 0,1-2-4 0,0 2 2 15,0 0 0-15,0 1-5 0,-1-1 7 16,0 1-4-16,1-3 1 0,0 3 3 0,0-1-8 16,0-1 4-16,0 2-1 0,0 0 0 0,0 0 1 15,0 0 2-15,0 0 0 16,0 0-2-16,0 0 1 0,0 0-3 0,0 0 2 0,0 0 2 0,0 0-1 15,0 0 4-15,0 0-7 0,0 0 5 0,0 0-1 16,0 17 1-16,0-17-3 0,0 12-4 0,0-12 5 16,-15 16-6-16,15-8 7 0,0 3 1 0,-11-1-6 15,11 1 2-15,-6 2 2 0,6-1-4 16,-6 0 7-16,6 0 1 0,-5 2-5 0,4-1-1 0,-3 0-1 16,1 1-1-16,-2 0 2 0,-1-2 6 0,0 0-7 15,1 0 8-15,-1-2-4 0,0-1-1 16,2 1 1-16,-1-3-7 0,2-2 7 0,0 2-4 15,1-4 6-15,0 0 0 0,1-1-2 0,1 0 9 16,-2 0-3-16,2-2 6 0,0 0-1 0,0 0 2 16,0 0-4-16,0 0 5 15,0 0 10-15,0 0-7 0,0 0 0 0,0 0-6 0,0 0-13 0,0 0 0 16,0 0 1-16,0-17-5 0,19 17 4 0,-19-14-2 16,0 14 2-16,13-20 2 0,-13 6-4 0,0 0-1 15,15-2-4-15,-15 0 1 0,0-1 4 16,7 0-3-16,-7-2 8 0,0 2-6 15,4-2-1-15,-4 2 7 0,2 2-7 0,0-2 5 0,-1 0 1 16,0 2-6-16,0 0 5 0,0-1 0 16,-1 4-1-16,1 1 1 0,-1-1 1 0,0 1-3 0,0-1 0 15,0 2 1-15,0 1-1 0,0 0 1 0,0 3 2 16,0-1-1-16,0 1-1 0,0 3-3 0,0 0-1 16,0 2 4-16,0-1 0 0,0 2 1 0,0 0 1 15,0 0-3-15,0 0-1 0,0 0 5 0,1 20 2 16,0-20-3-16,3 19 3 0,-1-19-2 0,2 23-4 15,2-8 8-15,0 1 10 0,4 1 16 0,1 0 35 16,1 4 23-16,3-2 4 0,-2 2 8 16,3 0-19-16,0 2-11 0,-3-3-5 0,0 0-12 15,2 0-1-15,-3-5-11 0,0 3-1 0,-2-4-6 16,-1-2-11-16,-2-2 4 0,-1 0-6 0,-2-3 2 16,-1 0-1-16,-3-2-10 0,-1 0-7 0,0-2-5 15,0-1-3-15,0-2 0 0,-25 0 0 0,25 0 0 16,-30 0 0-16,11 0 0 0,-4 0-1 0,-1 0 0 15,0-20 0-15,0 20-7 0,1 0-7 0,1 0-12 16,3 0-23-16,2-11-20 0,5 11-37 0,0 0-54 16,5 0-71-16,0 0-146 0,4 0-224 15,2 0-240-15,1 0-274 0,0 0-325 0,0 0 118 0,20 18 306 16</inkml:trace>
  <inkml:trace contextRef="#ctx0" brushRef="#br1" timeOffset="572648.058">23227 15470 271 0,'-5'5'5'0,"3"2"2"16,-1-1 9-16,-1 0 7 0,2-1 0 0,-4 0 5 16,3 1 0-16,-1 0-1 0,1 0 0 0,-1 1-11 15,1 0-4-15,1 0 0 0,-2 0 13 0,3 1 9 16,-1-1 5-16,1 0-10 0,-2 0-4 0,2-3 0 16,0 0 3-16,-1 0 4 0,2-4-7 0,-1 3-7 15,-1-1 1-15,0 0 23 0,0-1 23 0,-1-1 60 16,1 3 41-16,0-1 30 0,-2-1 21 0,2-1-13 15,0 0-12-15,0 0-19 0,0 0-11 16,1 0-16-16,0 0-3 0,1 0 1 0,0 0-6 16,0 0-8-16,0 0 6 0,0 0 15 0,0 0 19 15,0 0 35-15,0 0 17 0,0 0 21 16,0 0-9-16,0 0-21 0,0 0-4 0,0-17-23 0,0 17 0 16,0-13 13-16,0 13-12 0,0-18 7 0,0 8-1 15,0-1-8-15,14 1-8 0,-14 2-25 0,0-2-15 16,0 1-21-16,0-3-28 0,0 0-16 0,0-4-14 15,7 2-6-15,-7-2 4 0,6-1-10 0,-6-2-11 16,6-1-15-16,-2 1-10 0,-1-1 2 0,1 0 7 16,-2 1 9-16,-1-2 4 0,0 1 3 15,-1-1-12-15,0-3-1 0,0 2-4 0,0 1-10 0,0 1 10 16,0-2 2-16,0 1 1 0,-18 0 6 16,18-3-10-16,0 0-4 0,0 3-2 0,0-1-5 15,0-4 0-15,0 4-1 0,0-3-6 0,0 3 11 16,0-2-8-16,0 3 1 0,0-1 1 0,0 0-5 15,0 1 3-15,0-1 2 0,0 1 6 0,0 0 3 16,0 0 15-16,0 2 6 0,0 1 9 16,0-1 4-16,0 0-11 0,0 3-6 0,-14-2-10 15,14 2-6-15,0 1 2 0,0-1-7 0,0 1 7 16,0 0 3-16,0 0 14 0,0 0 6 0,0 1-2 16,0 0 4-16,0-4-9 0,0 4 5 0,0-6-4 15,0 4-6-15,0-1-3 0,0-1-13 0,0 0-3 16,0 0-7-16,0 1-1 0,0 2 0 0,0-2 0 15,0 2 0-15,0 0 0 0,0 1 0 0,0-2 0 16,0 2 0-16,0-1 0 0,0 1 0 0,0 2 0 16,0-2 0-16,0 1 0 0,0 1 0 0,-16 1 0 15,16-2 0-15,0 1 0 0,0 1 0 0,0 0 0 16,0 1 0-16,0-1 0 0,0 1 0 0,0 0 0 16,0-2 0-16,0 1 0 0,0 2 0 0,0-2 0 15,0 1 0-15,0 2 0 0,0-3 0 0,0 1 0 16,0 2 0-16,0 1 0 0,0 0 0 15,0 0 0-15,0 0 0 0,0 2 0 0,0-1 0 16,0-1 0-16,0 0 0 0,0 0 0 0,0-1 0 16,0 1 0-16,0-1 0 0,0-1 0 0,-13 0 0 15,13 2 0-15,0-3 0 0,0 3 0 0,0-1 0 16,-7 3 0-16,7-1 0 0,0 0 0 0,0 1 0 16,0 1 0-16,0 1 0 0,0 1 0 0,-5 2 0 15,5-3 0-15,0 3 0 0,0 0 0 0,0 0 0 16,0 0 0-16,0 0 0 0,-3 0 0 0,3 0 0 15,0 0 0-15,0 0 0 0,0 0 0 0,0 0 0 16,0 0 0-16,0 0 0 0,0 17 0 0,0-17 0 16,-18 15 0-16,18-15 0 0,0 19 0 0,-23-4 0 15,23-3 0-15,-18 1 0 0,18 1 0 0,-19-1 0 16,10 3 0-16,-1-1 0 0,1 1 0 0,1 0 0 16,-2 1 0-16,1-1 0 0,2 1 0 15,-1 0 0-15,0 0 0 0,3-2 0 0,1-1 0 16,-1-1 0-16,3-3 0 0,0 0 0 0,0-3 0 15,-1 0 0-15,3-3 0 0,0-1 0 0,0-2 0 16,0 0 0-16,0-1 0 0,0 0 0 16,0 0 0-16,0 0 0 0,0 0 0 0,0 0 0 15,0 0 0-15,0-21 0 0,0 21 0 0,0-18 0 16,0 18 0-16,16-23-1 0,-16 9 1 0,0-1-5 16,17-3-7-16,-17 0-7 0,15-2-11 0,-15 1 6 15,13-2-2-15,-6 0-2 0,-2 0 0 0,-1 3-8 16,0-1 4-16,-2 2 10 0,-1 1 9 0,0 2 7 15,-1 1 4-15,0 1-4 0,0 0-4 0,0 4 2 16,0-1-6-16,0 1 2 0,0 2-2 0,0-1-5 16,0 4 5-16,0-1-5 0,0 1 0 0,-12 0-10 15,12 3-7-15,0 0-11 0,0 0-2 0,0 0 16 16,0 0 10-16,0 0 13 0,0 0 15 0,0 22-5 16,0-22 3-16,0 0-1 0,22 22-7 0,-22-22 5 15,17 19-1-15,-17-19 5 0,24 18 2 0,-11-9 3 16,0 1 9-16,1 3 9 0,2 0 6 0,-2 0 6 15,3 0-6-15,-3 2-7 0,2-2-5 16,-2 1-5-16,1-1-4 0,-3 1 0 0,2-3-4 16,-4-1 0-16,-1-1 6 0,-1 0 9 0,-2-2 7 15,-1-1 8-15,-2-3 3 0,0 3 4 0,-1-1 3 16,-2 0-4-16,0-1-5 0,0 1-12 0,0 2-13 16,0-2-7-16,-24 1-7 0,24 0 0 0,-24 1 0 15,8 0 0-15,-2-1 0 0,-2-1 0 0,-2-1 0 16,-3-2 0-16,2 0 0 0,-4-2 0 0,1 0 0 15,2 0 0-15,0 0 0 0,6 0-1 0,-1 0-76 16,5 0-88-16,2 0-109 0,4 0-165 0,3 0-147 16,0 0-163-16,5 0-280 0,-3 0-169 0,3 0-68 15,0 0 133-15,0 0 387 0</inkml:trace>
  <inkml:trace contextRef="#ctx0" brushRef="#br2" timeOffset="603759.803">23221 12350 2041 0,'-10'0'72'0,"10"0"46"0,-9 0 38 0,9 0 39 16,-6 0 3-16,2 0 38 0,1 0 29 0,-1 0 37 16,0 0-19-16,1 0-22 0,0 18-10 0,1-18-26 15,2 0-25-15,0 20-29 0,0-20-42 0,0 12-39 16,23-12-25-16,-23 0-34 0,36 10-10 0,-8-10-10 15,6 0-5-15,6 0 9 0,6 0-3 0,7 0 13 16,4-20 12-16,1 20 0 0,4 0 4 16,-2-19-8-16,-3 19-9 0,-2 0-13 0,-8 0-9 15,-7 0-2-15,-9 0 2 0,-5 0 3 0,-9 0 6 16,-7 0-1-16,-6 0 2 0,-4 18 5 0,0-18-7 16,-31 15 5-16,6-15-9 0,-6 15-10 0,-8-15 14 15,-6 18-13-15,-7-18 3 0,-6 13 5 0,-1-13-5 16,-3 8-2-16,1-8 2 0,0 5-2 0,5-5-3 15,0 0 4-15,6 2 1 0,3-2 0 16,6 2 2-16,7-2-1 0,6 0 5 0,5 0-6 16,6 0-2-16,6 0 6 0,6 0-8 0,4 0 3 0,1 0 0 15,0 0-8-15,34 0 8 0,-12 0 0 16,7-16-3-16,7 16 7 0,7 0-3 0,7-14-5 16,4 14 3-16,1-12 3 0,3 12-5 0,1-13 5 0,-6 13-1 15,-4-10-1-15,-8 10-6 0,-7 0 1 16,-9 0-8-16,-7 0 4 0,-8 0 0 0,-8 0 2 15,-2 20 8-15,0-20-10 0,-36 24 13 0,11-24-10 16,-6 29 6-16,-7-13 2 0,-4 1-4 0,-6 0 9 16,-1-1-3-16,-2-2 0 0,2 0-1 0,1 0 6 15,3-1-1-15,2-2 1 0,5-1-6 0,6-2-1 16,4-1-9-16,6-2 7 0,7 0-2 16,4-3-13-16,5 0 13 0,6-2-8 0,0 0 7 15,0 0 7-15,30 0-15 0,-9 0-11 0,6-21-6 16,4 21 5-16,8-23-1 0,4 11 11 0,4-3 1 15,5-1 4-15,3 1 16 0,0 1-4 0,0 0 0 16,-1-1-3-16,-3 6-1 0,-5 1-4 0,-5 3 10 16,-8 1-1-16,-10 4-12 0,-5 0 9 0,-9 0 5 15,-7 0 2-15,-2 18 5 0,0-18-4 0,-41 25 5 16,12-10-14-16,-7 2 19 0,-8 1 1 0,-5 3-8 16,-6 0 13-16,-1 0-13 0,-3-3 0 0,1 1 4 15,1-4-16-15,3-1-7 0,4-2 8 0,6-5-18 16,4-1 13-16,9-2 18 0,4 0-9 0,9-4 5 15,6 0-6-15,6 0-33 0,6 0-4 0,0 0-2 16,25-21-5-16,-1 21 23 0,5-19-18 16,7 19 10-16,7-25 10 0,6 11 0 0,5-3 7 15,5-2 0-15,5 0 5 0,-1 1 0 0,1-2 11 16,1 1-14-16,-2 1-5 0,-5 1 6 0,-5 2 9 16,-8 2-8-16,-10 4 4 0,-7 0-9 0,-9 4 4 15,-14 0 10-15,-5 5-10 0,0 0 5 16,-46 0 0-16,12 0 9 0,-11 0 11 0,-8 24-10 15,-8-24-2-15,-5 27 0 0,-5-10-6 0,-5 0 2 16,-1 2-7-16,-3 3-9 0,3-3 15 0,1 1 6 16,5-2 10-16,6 0 12 0,8-3-5 0,8-3-12 15,10-4-7-15,9 0-7 0,8-3 0 0,9-2 5 0,4-2 0 16,9-1 1-16,0 0-10 0,0 0-2 16,40 0-13-16,-8 0 5 0,7-18-4 0,11 18 8 15,9-30 18-15,9 11-13 0,6-6 6 0,6-1 0 16,5 1-13-16,-2 0 16 0,-1 0-5 0,-2 4 5 15,-8 2 0-15,-8 6-4 0,-10 1 1 0,-8 3-10 16,-13 5 5-16,-11 4 4 0,-6 0 5 0,-11 0 11 16,-5 0 5-16,0 0-10 0,-37 23-8 0,9-23 10 15,-10 23-5-15,-8-7 1 0,-8 0-1 0,-5 2-5 16,-6-2-5-16,-1 2 5 0,-3-2-2 16,-1-1-2-16,1-1 11 0,4-2-4 0,4 0 16 0,6-5-13 15,8-1-16-15,9 0 20 0,6-3 4 16,8-3 1-16,8 0 11 0,10 0-16 0,6 0-14 15,0-26 0-15,39 26-10 0,-8-34 1 16,10 11-1-16,8-3-3 0,9-3 5 0,9 0 9 0,5-1-4 16,5 0 2-16,1 3 2 0,-1 1-5 0,-1 3 6 15,-4 5 8-15,-6 4-5 0,-9 3 1 0,-9 6-8 16,-10 1 4-16,-9 4 20 0,-8 0 1 0,-10 0 14 16,-9 26 9-16,-2-26-11 0,-24 29 12 0,0-12-8 15,-7 5-1-15,-9 0 3 0,-6 0-3 0,-7 2-9 16,-5 0-6-16,-2 0-8 0,-2 0-14 0,-1-3 5 15,2 2-8-15,1-4 3 0,2-3 3 0,4 0-3 16,6-5 1-16,6-1 0 0,6-5 2 0,7-5-3 16,5 0 2-16,9 0-13 0,6 0-24 15,6 0-2-15,3-26-22 0,0 26-3 0,36-24 21 16,-9 10-3-16,7-6 23 0,7 0 5 0,9-1 2 16,8-1 10-16,2-3-5 0,8-1 7 0,-1-1 4 15,1 2 0-15,-1 1 2 0,-4 1-4 0,-5 2 0 16,-8 3 1-16,-7 3-5 0,-11 3 8 0,-9 2-8 15,-6 4 0-15,-11 3 3 0,-6 3-5 16,0 0 9-16,-38 0-3 0,9 21 5 0,-7-21 3 16,-8 28 2-16,-5-9 16 0,-5 2 2 0,-3 4 6 0,0 0 1 15,-1 1-3-15,1 2-7 0,1 0 4 0,5 0-15 16,2 1-5-16,6-1 10 0,6-5-5 0,5 1 2 16,5-4 0-16,8-4-7 0,7-3-4 15,3-4-1-15,9-4 10 0,0-3-11 0,24-2-3 16,0 0-3-16,7 0-19 0,7-31 7 0,7 31-6 15,8-34 3-15,8 12 9 0,6-2 5 0,2-1-1 16,3 2 0-16,5-4 1 0,-3 5-3 0,1-2 14 16,-6 3 8-16,-4 3-8 0,-9 2-3 0,-6 1-12 15,-10 5 1-15,-11 3-11 0,-7 2 3 0,-10 2 4 16,-8 3-3-16,-4 0 19 0,0 0-3 0,-36 23 7 16,8-23 14-16,-9 28-10 0,-8-9 0 0,-6 1-3 15,-6 5-2-15,-6-1 3 0,-2 2-11 16,-5 1 9-16,1 1-17 0,2 0 10 0,1-2 3 15,5-3-7-15,4 0 13 0,7-3-15 0,6-3 4 16,8-4 2-16,10-2-6 0,7-4 11 0,6-1-5 16,8-5-12-16,5-1-9 0,0 0-10 0,33 0-23 15,-7-25-12-15,7 25 6 0,9-32-16 0,8 12 39 16,10-4 10-16,3-3 8 0,9 0 15 0,2-4-3 16,4 1 1-16,0 1-3 0,-2 3 14 0,-5 2-7 15,-6 3 13-15,-6 4-3 0,-12 4-3 0,-11 5 0 16,-9 4 16-16,-13 4 14 0,-10 0 16 0,-4 0 4 15,-24 26-10-15,-4-26-3 0,-9 35-26 16,-10-11 4-16,-9 1-10 0,-6 3 4 0,-7 3 4 0,-6-1-2 16,-2-1 6-16,-1 2-5 0,0 0-1 15,3-3-2-15,6 0-4 0,2-2-13 0,7-3 12 16,7-1-10-16,10-3 0 0,8-4 15 0,8-4 0 16,8-2 4-16,8-3 9 0,8-4-11 0,3-2-7 15,0 0-3-15,41 0-10 0,-10-29 1 0,9 12-4 16,8-2 0-16,11-3 1 0,9-4 2 0,6-4 5 15,9-1-3-15,4-2 5 0,3 1-6 16,0 2 4-16,-3 1-2 0,-2 1 3 0,-10 5 6 0,-7 4-15 16,-11 5 6-16,-13 4-2 0,-11 5 5 15,-12 5 10-15,-9 0 17 0,-12 0-1 0,0 0 2 16,-32 32-9-16,1-13-9 0,-10 2-5 0,-8 4-11 0,-11 4 8 16,-10 0-1-16,-5 3-5 0,-6 0 6 15,-1 2-8-15,-2 0-3 0,0-2 8 0,2 0-6 16,5-3 2-16,7 1 1 0,4-5-2 0,10-3 6 15,8-4-2-15,10-4 1 0,10-2-2 0,7-4-3 16,10-3 0-16,7-4 1 0,4-1-1 0,21 0 0 16,1 0-2-16,10-21 1 0,8 21-7 0,10-26 9 15,10 9 3-15,10-4-7 0,6-2 6 0,4 1 1 16,4-2-5-16,1-1 6 0,-2 2 7 16,-5 0-6-16,-5 4 2 0,-11 3 2 0,-8 4-8 0,-11 4 2 15,-13 1 3-15,-7 4 0 0,-10 1 10 16,-10 2 6-16,-3 0 0 0,-22 20-1 0,-1-20-3 15,-10 29-11-15,-11-8 1 0,-8-1-2 16,-9 6 3-16,-10-1-3 0,-4 0 0 0,-4 0-2 0,0 1-6 16,-2-3 2-16,2 1 0 0,8-3-1 0,3-1 2 15,8-3 2-15,6-1-1 0,8-3 2 0,12-2-4 16,6-3 9-16,10-4 4 0,4 0-5 0,11-3 2 16,3-1-11-16,0 0-3 0,37 0 2 0,-9-21 3 15,11 21 3-15,7-24-2 0,10 9 7 0,8-2-8 16,6-3-2-16,5 1 1 0,5-1-7 0,-3 0 7 15,1 3 2-15,-7 2 1 0,-3 1 1 16,-8 2-2-16,-7 4-4 0,-10 1 5 0,-7 3-5 16,-10 3 6-16,-5-1-3 0,-7 2-5 0,-8 0 8 15,-6 0-6-15,0 0 8 0,-24 19 1 0,0-19-2 16,-9 24 2-16,-8-10-3 0,-10 2-3 0,-5 0-3 16,-6 3-2-16,-5-1-3 0,-4-2 3 0,0 1-2 15,1-2 2-15,2 0 7 0,5-2-2 0,4-2 6 16,4 1-9-16,9-2 3 0,9-1 6 0,6-5-5 15,7 3 6-15,9-3 3 0,6-2-5 0,5 1 6 16,4-2-7-16,0 1-3 0,30-2-1 16,-7 0-7-16,8 0 8 0,10 0-3 0,7 0 3 15,8-21 9-15,7 21-1 0,6-23 1 0,8 23 5 16,2-25-1-16,1 10 7 0,0 1 0 0,-3 1-9 16,-5 2-2-16,-4 1-8 0,-9 1-2 0,-14 3 2 15,-7-1-8-15,-9 7 1 0,-11-4-1 0,-9 4 1 16,-9 0 6-16,0 0 1 0,-34 22 4 0,2-22-1 15,-9 26-5-15,-13-11 4 0,-8 2-6 0,-11 4-1 16,-7-1 4-16,-4 2-2 0,-4-1 1 0,0 3 8 16,1-2 3-16,4 2 10 0,4-3 12 0,9 0 0 15,7-2 6-15,10-4-12 0,9-3-8 0,10-3 8 16,9 0-7-16,8-6 6 0,10 0-5 0,7-3-46 16,0 0-3-16,28 0-8 0,-2 0 4 0,10-17 32 15,7 17 2-15,11-20 4 0,10 20-4 16,6-24-1-16,5 10-1 0,3 2 1 0,3 0 5 15,1 2 6-15,-3 10 2 0,-5-15 2 0,-7 15-3 16,-7-6-5-16,-6 6 5 0,-9 0-4 0,-7 0 3 16,-8 0 5-16,-8 0-4 0,-4 0 5 0,-9 18-4 15,-3-18 6-15,-6 0-1 0,0 16-1 0,0-16 3 16,-38 11-9-16,13-11-4 0,-7 15-5 0,-6-15-3 16,-6 14-1-16,-5-7 1 0,-5-1-1 15,-4 1-1-15,-1 0 0 0,-1-2-2 0,-1-1 6 0,5 1 0 16,3-2-2-16,3 0 2 0,7-1-7 0,7-1 1 15,8-1 7-15,6 1 1 0,7-1 2 16,5 0 0-16,8 0-4 0,2 0-4 16,0 0 2-16,24 0 2 0,-5-22-7 0,9 22 7 0,8-16-4 15,5 16-3-15,11-18 8 0,6 18-6 0,5-19 5 16,6 9 5-16,2 1 14 0,2-1 26 0,0 3 16 16,-3 2 7-16,-2 1-13 0,-7 0-25 15,-5 2-15-15,-6 0-13 0,-8 2-3 0,-6 0-3 0,-9 0-2 16,-6 0-1-16,-7 0-3 0,-6 0 0 15,-8 0 4-15,0 0 0 0,0 14 2 0,-38-14 2 16,11 0-7-16,-8 0 1 0,-8 0-4 0,-6 8-9 16,-8-8-4-16,-4 0-6 0,-10 0-5 0,0 0 0 15,-5 0-1-15,-2 0 2 0,1 0 11 0,3-17 11 16,4 17 7-16,4 0 7 0,9 0-6 0,5-15 2 16,12 15 1-16,8 0 0 0,8 0 4 0,7-7-1 15,6 7-3-15,7 0-2 0,4 0-2 0,0 0-1 16,25 0-1-16,-5 0 4 0,8 0 1 0,7 0 2 15,8 0 5-15,6 0-3 0,5 0 2 0,5 0-1 16,3 0 3-16,1 0 10 0,-1 0 3 16,-5 0 5-16,-3 0-10 0,-11 0-6 0,-3 0-9 0,-11 0-4 15,-10 0 6-15,-6 0-4 0,-11 0 0 0,-2 0 2 16,-22 19-2-16,-1-19 1 0,-9 0 3 0,-11 14-8 16,-6-14-3-16,-8 0-2 0,-7 0-8 0,-2 0 0 15,-5 0-7-15,-2 0-2 0,0 0 4 16,2 0 5-16,1-24 11 0,5 24 8 0,2 0-2 15,4-12-2-15,6 12 3 0,6 0-3 16,6 0 1-16,7 0 6 0,6 0-1 0,7 0 1 0,6 15 1 16,8-15-4-16,7 0-5 0,0 0 1 0,24 0 7 15,0 0-4-15,9 0 5 0,6 0-1 0,9 0-5 16,8 0 6-16,7-25-2 0,8 25 15 0,4-24 26 16,5 8 24-16,0 2 16 0,-1-1 2 0,0 2-17 15,-9 1-25-15,-5 2-17 0,-9 3-15 0,-13 7-19 16,-9-10 0-16,-11 10-2 0,-8 0 1 15,-12 0 9-15,-3 0-2 0,0 0 4 0,-46 22-5 0,11-22-3 16,-8 21 5-16,-12-21-6 0,-7 25-3 16,-7-12-7-16,-7-3-22 0,-1-10-6 0,0 17 4 15,-1-17 10-15,4 13 16 0,4-13 10 0,5 10 3 16,8-7 2-16,6 3 0 0,8-1 0 0,9 0-4 16,10-1-1-16,5-1 1 0,8 0-2 0,7-1 5 15,4-1-3-15,0 1-3 0,21-2 7 0,1 0-6 16,6 0 6-16,9 0 5 0,10 0-5 15,6 0 2-15,12-24 2 0,6 24-4 0,6-27 6 16,8 10 8-16,3-4 9 0,4 1 14 0,2-2-1 16,-2 0-3-16,-6 3-12 0,-4-2-11 0,-12 4-2 15,-10 2-7-15,-12 4-5 0,-13 3-4 0,-12 2-1 16,-11 4 3-16,-11 2 3 0,-1 0 4 0,-28 0-3 0,1 19 6 16,-10-19-5-16,-7 20-6 0,-10-20 8 15,-7 28-9-15,-3-15 10 0,-7 1 2 0,2-1-8 16,1 1 4-16,3-1 0 0,2-1 1 0,7-3 3 15,6 2 1-15,8-2-7 0,8-3 10 0,7 0 7 16,8-4 4-16,8 1 6 0,7-3-10 0,4 0-6 16,0 0-8-16,36 0-3 0,-8 0 2 0,9-26-8 15,10 26 7-15,7-28 2 0,10 10-1 0,9-1 1 16,5-2 0-16,4-1 1 0,1 1 1 16,-3 0 3-16,-5 1-3 0,-4 4-2 0,-10 3 0 0,-8 3-1 15,-13 3-1-15,-10 2-6 0,-8 2 3 16,-9 0-1-16,-5 3 5 0,-8 0 7 0,0 0 0 0,-28 0 1 15,4 0 0-15,-9 25-4 16,-7-25-1-16,-7 22-3 0,-7-22-3 0,-3 27 3 0,-5-11-3 16,0-1 3-16,-1 1 3 0,-1 1-3 0,4-2-1 15,2 0 1-15,6-1-3 0,6-2 2 0,7-2 3 16,3-2-4-16,11-4 2 0,5 1 1 0,6-5-4 16,5 0-3-16,4 0-9 0,4 0-17 0,1-30-10 15,0 30-5-15,26-27 2 0,-6 11 13 0,3 0 13 16,8-1 7-16,3 0 8 0,8 0 4 0,4-1-1 15,5 0-1-15,3-2 1 0,2 1-1 16,-1 0-1-16,2-1 5 0,-1 1-2 0,-3 3 4 16,-8-1 0-16,-2 5 0 0,-12-1 0 0,-5 3-2 15,-9 3 0-15,-5 3 2 0,-7-1-2 0,-5 4-2 16,0 1-2-16,-31 0 0 0,9 0 0 0,-8 0 0 16,-8 20-2-16,-6-20-8 0,-7 17-6 0,-7-17-3 15,-4 21-9-15,-8-21-4 0,-2 25 5 0,-3-13 6 16,-2 4 8-16,2-1 12 0,1 0 2 0,4 1 0 15,7-2 4-15,7 0-3 0,7-1 0 16,11-3-1-16,8 0-1 0,7-5 3 0,9 0 1 16,5-1-3-16,5-4-1 0,4 0-5 0,0 0-17 15,34-22-6-15,-8 22-6 0,11-29-4 0,7 8 9 16,10-2 7-16,11-2 12 0,6-3 6 0,7 0 5 0,6-1 12 16,3 0-10-16,0-2 4 0,1 1 0 15,-4 2-12-15,-4 2 7 0,-10 3-3 0,-9 1-3 16,-10 4 1-16,-14 5-1 0,-10 5 3 0,-14 3-1 15,-10 5 3-15,-3 0 0 0,-29 0 3 0,-3 31 3 16,-9-11 1-16,-11 2 3 0,-10 5 4 0,-6 4 2 16,-9 4 6-16,-3 4 7 0,-7 3 12 0,1 2 12 15,4 2 7-15,2 1-1 0,5-2-6 0,7-2-13 16,10-4-11-16,10-5-12 0,8-4-12 16,11-7-6-16,8-5-2 0,7-4-1 0,7-5 1 15,7-1 0-15,0-4-5 0,0-4-15 0,35 0-23 16,-11 0-19-16,7-24-14 0,6 24-5 0,7-36 0 15,4 10 0-15,6-1 11 0,6-5 4 16,4-2 5-16,3-3 0 0,6-1-8 0,0-1-9 0,3-1 7 16,-2 3 14-16,-2 3 6 0,-9 1 25 0,-4 3 16 15,-12 5-6-15,-10 6 22 0,-10 5-6 0,-10 5-8 16,-13 4 12-16,-4 5-10 0,-22 0 12 0,-8 21 3 16,-8-21 8-16,-9 39 17 0,-9-14 3 0,-7 7 8 15,-6 3 2-15,-2 1-8 0,-3 3 12 0,2 0 14 16,3 0 3-16,4-1-7 0,8-3-21 0,6-3-27 15,7-4-15-15,9-4-32 0,7-5-68 0,9-7-169 16,4 0-214-16,8-8-399 0,5-4-442 16,2 0-28-16,0-25 217 0</inkml:trace>
  <inkml:trace contextRef="#ctx0" brushRef="#br2" timeOffset="608465.079">24435 14938 1564 0,'-2'0'68'0,"-1"0"34"0,0-20 39 16,-1 20 39-16,-1-21-20 0,3 6 31 0,-3 1 20 16,0-1 39-16,3 0 36 0,-2 0 6 15,1 1 7-15,3 3-21 0,-3-1-29 0,3 3-30 16,-2 0-4-16,2 4-13 0,0-1-22 0,-3 0-17 16,2 4-37-16,0 1-33 0,1 1-28 0,0 0-5 15,0 0-4-15,0 0 34 0,0 29 14 0,21-29 6 16,-21 32-1-16,20-9-27 0,-20 2-13 0,19 2 3 15,-19 4 14-15,19 1 3 0,-19 1-8 16,0-1-20-16,0-2-36 0,0-1-28 0,0-3 9 0,0-5-9 16,0-6-3-16,0-7 9 0,0-2-27 15,0-6-21-15,-19 0-29 0,19-35-41 0,-16 9-10 0,16-10-7 16,-22-6 19-16,10-9 9 0,-3-9 5 16,0-3 3-16,-2-7 5 0,2-3 34 0,0 0 20 15,0 2 32-15,1 6 11 0,4 5 3 0,0 11 24 16,2 9 13-16,3 11 4 0,2 12 11 0,0 9-11 15,1 4-5-15,0 4 17 0,-1 26-8 0,3-1 14 16,0 8-8-16,0 9-13 0,0 7-9 0,0 8-17 16,0 6-4-16,0 3-9 0,18 3 2 0,-18 1-11 15,17-2-1-15,-17-2 10 0,18-3-3 16,-18-6 19-16,18-7-7 0,-18-8-6 0,12-12-11 16,-12-9-25-16,9-9 0 0,-9-6 0 0,5-6-6 0,-5-20 1 15,0-3-12-15,0-9-40 0,0-9-13 0,0-8-16 16,-26-10-7-16,26-7 17 0,-33-9 4 15,10-3 17-15,0-2 27 0,3 2 24 0,-1 5 30 16,2 8 31-16,5 10 21 0,3 13 22 0,11 13 9 16,-13 8-13-16,13 9-21 0,0 12 7 15,-5 0 23-15,5 28 4 0,0-3 25 0,0 10-10 0,0 5-27 16,20 6-11-16,-20 9-21 0,0 0-22 0,27 7-15 16,-27-2-3-16,22 1-3 0,-22 0-1 0,25-2 12 15,-13-8 2-15,-1-5-3 0,-1-6 7 0,0-10 1 16,-3-8-9-16,-1-11 9 0,-1-7-18 0,-2-4-21 15,-1-24-22-15,-2-1-46 0,0-7-31 0,0-8-13 16,0-11 3-16,-21-10 15 0,21-9 23 0,-37-5 5 16,14-6 20-16,-2-2 16 0,-3 1 23 15,2 8 46-15,3 7 16 0,3 11 32 0,4 11 13 16,5 15-6-16,1 11-10 0,10 13-16 0,-5 6-6 16,5 0 7-16,-4 38 26 0,4-9 9 0,0 6-1 15,0 9-16-15,0 7-20 0,0 5-12 0,0 5 6 16,21 4 5-16,-21 8-4 0,0-1-1 15,17 4-7-15,-17-5 5 0,12 0 25 0,-12-8 29 0,8-3 5 16,-8-8-18-16,0-10-19 0,0-13-30 0,0-11-16 16,0-9-23-16,0-9-36 0,0 0-23 15,0-45-12-15,-22 10-10 0,22-12-3 0,-21-10-17 16,5-6-19-16,-3-10-8 0,-2-7-7 0,-4-7 31 16,1-2 38-16,1 0 43 0,5 5 60 0,1 7 42 15,5 10 24-15,1 12 26 0,6 14-25 0,5 16-17 16,0 11 7-16,0 14 8 0,0 0 32 0,0 38 10 15,24-4-13-15,-24 7-9 0,23 6-24 0,-8 9-26 16,-1 4-19-16,0 7-29 0,1 0-10 0,-2 7-2 16,1 1 1-16,-4 1 4 0,-2-1 7 0,-8-1-1 15,10-7 3-15,-10-9-2 0,0-9 0 0,0-12 0 16,0-11-13-16,0-16-15 0,0-10-25 0,-25 0-33 16,25-43-33-16,-24 6-21 0,6-11-5 0,-2-9 8 15,-3-9 7-15,-4-12 2 0,0-7 0 16,-2-7 7-16,2-7 13 0,4 0 26 0,2-1 44 15,5 8 60-15,6 5 56 0,7 12 49 0,3 15 11 16,0 16-17-16,0 15-11 0,22 13 6 0,-22 16 9 16,24 0 18-16,-24 40 6 0,27-6-12 15,-10 10-7-15,0 11-40 0,2 8-27 0,2 8-31 16,-3 8-38-16,1 7-11 0,-1 3-8 0,-1 2-4 0,-1 6 18 16,-4-4 10-16,-2-4 3 0,0-6-4 0,-3-10-17 15,-4-11-11-15,0-14-20 0,-1-8-18 0,-2-16-3 16,1-8 0-16,-1-12-2 0,0-4-2 0,0-33-5 15,0 0-13-15,-24-11 3 0,24-13-10 16,-33-10-30-16,11-12-24 0,-7-11-30 0,0-4 0 0,-2-7 60 16,2 0 44-16,5 0 54 0,3 6 65 15,5 11 22-15,5 13 36 0,5 15 28 0,6 15-16 16,0 13-18-16,0 15-14 0,0 13-6 0,0 0 8 16,0 41 1-16,19-9 0 0,-19 9-14 0,14 8-23 15,-14 8-17-15,19 5-21 0,-19 5-15 0,17 5-6 16,-6 0 0-16,-2 2-4 0,0 1-3 0,1-3 3 15,-1-2 6-15,0-8 0 0,1-5-1 16,-2-9-9-16,-3-7-22 0,0-11-18 0,-1-10-6 0,-2-10 0 16,0-10 8-16,-2 0 10 0,0-35-5 15,0 2 8-15,0-12-11 0,-26-13-23 0,26-6-20 16,-31-12-28-16,8-11-12 0,2-4 38 0,-2-5 27 16,1 2 36-16,3 0 53 0,3 11 24 0,3 8 37 15,13 14 34-15,-9 16-2 0,9 14-25 0,0 16-21 16,0 15-11-16,0 0-6 0,0 38 5 0,0-3 14 15,0 6-10-15,0 10-11 0,0 7-8 0,14 6-23 16,-14 7-16-16,0 4-9 0,0 8-4 0,0 0 1 16,0 11-3-16,0 2 5 0,0 5 1 0,0-1-5 15,0-4 3-15,0-5 4 0,0-8-2 0,0-12 9 16,0-13-2-16,0-14-2 0,0-13-11 0,0-15-7 16,0-15-16-16,-17-1-12 0,17-33-1 0,-17-2-12 15,17-15 1-15,-25-11-3 0,9-10-19 16,-4-12-11-16,4-10-21 0,-2-6-3 0,5-5 6 15,2-3 41-15,8 1 49 0,3 2 47 0,0 10 66 16,23 12 23-16,-23 14 17 0,29 17-11 0,-29 17-36 16,25 13-33-16,-25 17-21 0,0 4 9 0,0 25 17 15,0 4 13-15,0 8 8 0,0 6-26 0,0 6-24 16,0 6-14-16,0 3-16 0,0 6-2 0,0 2 0 16,0-1-1-16,-14 0-3 0,14 1 5 15,0-7-9-15,0-1-11 0,0-5-9 0,0-11-16 0,0-6-3 16,0-10-4-16,0-6-1 0,0-14 0 0,0-6 9 15,0 0-7-15,0-31-15 0,0-2-13 16,0-8-6-16,-26-10 17 0,26-10 24 0,-34-6 26 0,17-8 8 16,-1-7 7-16,3 1 16 0,0 2 18 15,3 3 44-15,2 6 35 0,10 12 26 0,-12 12 18 16,12 10-20-16,-7 14-33 0,7 11-36 0,-5 11-20 16,3 0-2-16,2 32-1 0,0-5 3 0,0 9-20 15,0 6-16-15,0 7-9 0,0 1-7 0,0 8-1 16,23 0-6-16,-23 1-6 0,18-1-15 0,-18 2 0 15,24-1-4-15,-13-4 2 0,0-3 11 16,1-6-4-16,-3-7-4 0,0-6-2 0,-2-10-4 0,-7-9 15 16,7-12 0-16,-7-2 8 0,0-28 5 15,0 1-8-15,0-9 1 0,-25-10 3 0,25-10-6 16,-30-9 6-16,13-5 5 0,-1-1 2 0,3-2 13 16,3 1 20-16,12 5 20 0,-17 7 23 0,17 6 14 15,0 10 3-15,0 13-1 0,0 9-8 0,0 9-11 16,0 8-13-16,0 5 0 0,0 0 4 0,21 28 0 15,-21-4-5-15,0 3-19 0,22 7-20 0,-22 5-8 16,17 4-7-16,-17 3 0 0,18 5 1 0,-11 2-4 16,2-3-10-16,-3 4-1 0,0-1-2 0,-1-6-1 15,2-3 9-15,-3-4-2 0,0-6 0 0,-2-10-7 16,0-5-3-16,-2-9 2 0,0-8-5 0,0-2 0 16,0-19-2-16,0-5 0 0,-26-5 0 0,26-8 7 15,-26-8-3-15,8-5-9 0,1-7 0 16,0-4-1-16,1-4 19 0,4 2 8 0,12 0 14 15,-13-1 18-15,13 7 1 0,0 6 6 0,0 9 16 16,0 11-1-16,0 7-5 0,0 8 2 0,19 8-9 16,-19 8 0-16,0 0 9 0,0 38 6 0,20-10-6 15,-20 7-15-15,21 7-12 0,-9 5-10 0,3 6-3 16,-1 0-2-16,2 2 0 0,-2 0-1 0,2-2-2 16,-3-2 7-16,4-3-6 0,-3-6-2 0,0-5-1 15,-1-6-19-15,0-9-7 0,-2-7 0 0,-1-8 0 16,1-7 12-16,-4 0 0 0,0-29-1 0,-2-2-6 15,-1-8-9-15,1-9-1 0,-4-11-8 16,1-11 9-16,-2-8-6 0,0-10-3 0,0-6 9 16,0-6-4-16,0-2 16 0,0 0 14 0,0 1 13 15,22 10 15-15,-22 7 19 0,24 14 10 0,-24 12 7 16,23 15 4-16,-23 13-17 0,0 11-10 0,12 9-10 16,-12 10-11-16,0 0-1 0,0 30-1 0,0-4-1 15,0 6-9-15,0 7-2 0,0 5 2 0,0 6-8 16,0 5 9-16,0-1-2 0,0 1 2 0,0-1 1 15,0-1 1-15,0-5-5 0,0-3 7 16,18-8-9-16,-18-5-12 0,0-6-8 0,15-9-13 16,-15-6 1-16,12-7 12 0,-12-4 12 0,8-20-8 15,-8-4 3-15,0-7-11 0,0-8-4 0,0-7 13 16,0-9-2-16,0-4 6 0,-24-6 6 0,24 1 0 16,-18-2 9-16,18 2 13 0,0 10 12 0,-16 2 16 15,16 11 13-15,0 9 0 0,0 11 0 0,0 9 0 16,0 7-9-16,0 5-2 0,25 0-2 0,-25 26-2 15,16-1-7-15,-16 4-6 0,21 4-12 0,-21 6-10 16,18 7 3-16,-18 3-7 0,10 4-5 0,-10-2-3 16,0 4-10-16,0-4 6 0,0-1 9 0,0-6-1 15,0-3 3-15,-16-7-6 0,16-7 2 0,0-5 1 16,0-7-8-16,-17-6-4 0,17-7-25 16,-13-2-7-16,2 0-7 0,-3-33-4 0,-2 8 10 0,0-9 0 15,-5-6-3-15,1-8-10 0,-2-9-17 16,0-8-2-16,2-3 21 0,3-5 22 0,3-1 40 0,5-1 27 15,6 7 24-15,3 4 13 0,0 12 6 16,0 8-1-16,0 13-13 0,26 7 3 0,-26 13 0 16,0 9 2-16,0 2 3 0,17 22-10 0,-17 0-10 15,0 9-18-15,0 6-12 0,0 7-9 0,0 4-5 16,0 6-5-16,0 4-1 0,0 1 2 0,0 0-1 16,0-1 4-16,0-3-4 0,0-4 3 0,0-5 1 15,0-7-6-15,0-9-4 0,0-8-10 0,0-7-7 16,0-8 4-16,0-7-1 0,0 0-3 0,0-30 4 15,0 3-4-15,0-5 1 0,0-11 3 0,-18-6 2 16,18-6 7-16,-23-8 5 0,23 0 7 16,-25-3 4-16,25 4 2 0,-21-1 15 0,21 9 21 15,-11 6 15-15,11 9 7 0,0 12 3 0,0 6-8 16,0 13 4-16,0 8 12 0,21 0-3 0,-21 27 9 16,26-2-20-16,-11 5-23 0,2 7-12 0,0 7-16 15,0 3-7-15,-3 3 5 0,0 1-11 16,-1 2-4-16,-2 2 1 0,1-2-1 0,-1 0 4 0,0-4 7 15,-2-1 0-15,-2-5-6 0,-1-5 9 0,-2-5-9 16,1-8-11-16,-3-5-16 0,-2-6-16 16,1-7-6-16,-1-7 12 0,0 0-5 0,0-26 6 15,0 0 1-15,-23-6 1 0,23-9 14 0,-25-7-9 16,11-9-10-16,-5-4-16 0,2-3 15 0,0-2 20 16,0 0 11-16,3 5 24 0,3 4 11 0,-3 10 12 15,5 7 34-15,2 11 10 0,1 11-11 0,2 7-18 16,1 11-27-16,1 0-10 0,1 23-6 0,1-2 6 15,0 7-1-15,0 8-1 0,0 3-1 0,0 7 0 16,17 0-4-16,-17 4-8 0,0 1 5 0,19 0-3 16,-19 3 1-16,15-4 4 0,-15 0-10 0,15 0 10 15,-15 0 1-15,9-4-3 0,-9-2 10 0,8-5-9 16,-8-5 2-16,0-8 8 0,0-5 2 0,0-5-4 16,0-8-14-16,0-4-20 0,0-4-9 0,-20 0-7 15,20-39 11-15,-24 15 12 0,6-8-11 16,-2-2-4-16,-5-7-16 0,1-2-20 0,-1-5-1 15,-1-4 2-15,-2-1 16 0,3-5 21 0,3-1 17 16,5 0 15-16,2 4 2 0,5 2 12 0,5 5 9 16,3 8 4-16,2 8 4 0,0 7-3 0,0 12-10 15,0 3 7-15,0 9 6 0,18 1 10 0,-18 0-4 16,16 34-10-16,-16-13 0 0,21 7-5 0,-9 7 10 16,1 3 4-16,0 1-11 0,-1 4-11 0,1 3 1 15,-2 0-1-15,1-1-2 0,-2-4 8 0,2-1-4 16,-1-2-7-16,0-1 6 0,0-6-7 0,-1-3-4 15,1-4 4-15,-3-2-6 0,0-6 1 0,-1-3-8 16,-3-5-1-16,0-7-1 0,-2-1-4 0,-2 0 0 16,0-41-4-16,0 10-7 0,0-10-11 15,0-9-11-15,-26-13-18 0,26-7 8 0,-24-14-4 16,24-5 2-16,-24-4 16 0,24-5 1 0,-13 0 21 16,13 2 13-16,0 1 7 0,0 7-2 0,0 7 6 15,21 8 10-15,-21 10 12 0,0 5 7 16,17 8-6-16,-17 6-2 0,0 8-10 0,0 6 0 15,0 7 7-15,0 3 6 0,0 7 1 0,0 4 3 16,0 2-16-16,0 2-13 0,0 5-4 0,0-2-9 16,-14 2 6-16,14 0 2 0,0 0 3 0,0 0 3 15,0 0 4-15,0 0 6 0,0 0 0 0,0 0-1 16,0 0-3-16,0-19-10 0,0 19-6 0,0-21 6 16,0 7-3-16,0-2 7 0,0-1 11 0,0 1-7 15,12-3 6-15,-12 1-2 0,0-2-14 0,0 1-6 16,0-1 4-16,0-3-5 0,7 2 2 0,-7-3 4 15,6-1-8-15,-2 0 7 0,-1-2-2 0,3 3 4 16,-1 0 4-16,0-1 5 0,0 3 2 0,-2 1 4 16,-1 3-10-16,-1-1-4 0,-1 1 9 0,0 0-6 15,0 2 8-15,0-1-3 0,0 0-12 0,0-1 0 16,-16-3 0-16,16 1 0 0,0-2 0 0,0 2 0 16,0 1 0-16,-11 1 0 0,11 0 0 15,0 6 0-15,-7 2 0 0,7 3 0 0,0 5 0 16,-6 2 0-16,4 0 0 0,2 0 0 0,-5 25 0 15,2-25 0-15,-1 34 0 0,-1-16 0 0,0 0 0 16,1 1 0-16,-2-3 0 0,4-3 0 0,0-13 0 16,1 15 0-16,-1-15 0 0,2 0 0 0,0 7 0 15,0-7 0-15,0 0 0 0,0 0 0 0,0 0 0 16,0 0 0-16,0-19 0 0,18 19 0 0,-18-15 0 16,0 15 0-16,0-13 0 0,0 13 0 0,0-14 0 15,0 14 0-15,0-9 0 0,0 9 0 0,0 0 0 16,-18 0 0-16,18 0 0 0,-16 0 0 0,16 0 0 15,-20 0 0-15,20 0 0 0,-20 0 0 0,11 0 0 16,1 0 0-16,-1 0 0 0,2 0 0 0,2 0 0 16,-1-23 0-16,3 23 0 0,0-21 0 0,1 5 0 15,0 0 0-15,1-3 0 0,1-2 0 16,0-3 0-16,0 2 0 0,0-1 0 0,0 1 0 16,0 4 0-16,0 0 0 0,0 4 0 15,0 2 0-15,14 3 0 0,-14 2 0 0,0 2 0 16,0 2 0-16,0-2 0 0,0 3 0 0,0-1 0 15,0 1 0-15,0 0 0 0,0 2 0 0,0 0 0 16,0 0 0-16,0 0 0 0,0 0 0 0,0 18 0 0,0-18 0 16,-13 16 0-16,13-16 0 0,0 20 0 15,0-20 0-15,-12 22 0 0,12-10 0 0,-8-1 0 0,3 0 0 16,-2 1 0-16,2-1-15 0,0 1-52 0,-2-1-65 16,1-1-85-16,-2 0-109 0,2-1-131 15,1-1-135-15,0-1-117 0,2 0-148 0,0-1-143 16,3-2-157-16,0-4 35 0,0 0 273 0</inkml:trace>
  <inkml:trace contextRef="#ctx0" brushRef="#br2" timeOffset="614981.6939">23239 11455 1907 0,'-10'0'80'0,"1"-19"64"0,1 19 64 15,-2-13 92-15,1 13 26 0,1-9 19 0,-2 9 63 16,3-7-3-16,0 7-29 0,3-6-31 0,1 6-85 16,1-2-62-16,1 2-55 0,0 0-4 0,1 0-18 15,0-2-22-15,0 2-4 0,0-1-48 16,34-2-21-16,-15 0-14 0,8-1-17 0,6-3 0 0,9-2 0 16,1-1 6-16,5 0-1 0,0-4 8 0,4 1-5 15,-4 0 0-15,-5-1 2 0,-4 1 22 16,-6 2 50-16,-6 1 41 0,-4 3 17 0,-11-1-18 15,-6 1-35-15,-5 6-35 0,-1 1-1 0,-23 0 10 16,-1 0 11-16,-8 0 7 0,-7 21-6 0,-7-21-22 16,-2 26-21-16,-8-11-13 0,2 2-17 0,1 0 2 15,2-2 2-15,3-1-3 0,7-2 5 0,1 0-3 16,6-2 0-16,6-3 1 0,7-2-1 0,3 1-7 16,7-6-2-16,3 6-6 0,4-6-6 0,4 0 5 15,0 0-8-15,0 0 7 0,0 0 3 0,27 0-9 16,-27 0 7-16,36 0 0 0,-10-21 5 15,4 21 12-15,4 0-3 0,4-18 3 0,2 18 0 16,3-16 0-16,1 8 4 0,-1-3 2 0,-1 2 21 16,-4 0 12-16,-5 1 14 0,-6 1 11 0,-5 0-17 15,-8 4 0-15,-9 1-5 0,-5 0 8 0,0 2 23 16,-25 0 11-16,3 0 7 0,-6 0-9 0,-9 24-24 16,-4-24-21-16,-3 22-10 0,-5-22-8 0,-1 25-7 15,0-12-4-15,3 0-14 0,3-1-5 0,5 0-5 16,3-4-10-16,7 1-11 0,7-5-22 0,4-4-11 15,7 8-17-15,5-8-7 0,6 3 2 0,0-3 2 16,26 0 18-16,-3 0 16 0,7 0 16 16,6 0 14-16,4-22 3 0,5 22 10 0,4-14 5 15,-4 14 4-15,4-13 11 0,-7 13 5 0,1-15 19 16,-5 15 21-16,-5-12 18 0,-4 12 10 0,-7-8-8 16,-6 8-9-16,-6-3-3 0,-5 3 15 0,-5 0 11 15,0 0 10-15,-36 0-1 0,10 17-21 0,-7-17-6 16,-3 17-13-16,-6-17-13 0,-5 25-10 0,0-12-16 15,-1 2-8-15,1-1-12 0,-1 1-3 0,5-1-12 16,1 1-21-16,9-2-20 0,5-2-24 0,7-4-9 16,8 1-5-16,8-1 5 0,5-5-2 0,0-1-14 15,44-1-1-15,-13 0-8 0,8 0 9 0,4 0 26 16,4-21 20-16,1 21 30 0,2-21 23 0,-2 21 9 16,-5-22 8-16,-3 22 19 0,-4-20 34 0,-5 20 26 15,-4-16 24-15,-5 16 1 0,-5-10-27 16,-7 10-4-16,-3 0 21 0,-7 0 41 0,0 0 40 15,-23 0 26-15,4 27-17 0,-8-27-60 0,-4 29-50 16,-5-13-47-16,-4 4-33 0,-3 2 0 0,-3-2 0 16,0 2 0-16,0 1 0 0,0-1 0 0,5-1 0 15,-1-1-2-15,8-3-36 0,4-4-48 16,7-2-49-16,6-2-36 0,7-4 15 0,8 0 26 0,2-3 10 16,22-2-4-16,1 0-15 0,9 0-14 0,7 0 6 15,8-21 19-15,4 21 26 0,5-24 36 0,0 24 32 16,1-29 22-16,-2 15 35 0,-4-1 20 15,-1 2 35-15,-3 2 31 0,-7 1 11 0,-5 10 3 0,-7-12-20 16,-7 12-2-16,-8 0 20 0,-6 0 37 16,-7 0 39-16,0 0 11 0,-34 20-36 0,8-20-62 15,-4 26-52-15,-6-10-39 0,-5 4-19 0,-5-1 0 16,0 1 0-16,-3 0 0 0,1 1 0 0,-1 0 0 16,6-1 0-16,-1-3 0 0,10-3-39 0,4-2-40 15,7-4-53-15,7-1-49 0,9-2-12 0,7-5-5 16,0 0 3-16,27 0 3 0,-3 0 4 15,8-23 19-15,5 23 40 0,4-23 45 0,2 23 46 16,4-26 35-16,-4 26 27 0,-3-24 26 0,-2 13 29 16,-5 11 25-16,-5-14 18 0,-4 14 6 0,-7-8-12 15,-2 8-3-15,-7 0 12 0,-8 0 26 0,0 0 38 0,0 20 17 16,-26-20-23-16,3 26-53 0,-5-8-56 16,-6 1-48-16,-5 2-26 0,-3-1 0 0,-5 4 0 15,-2 0 0-15,1 1 0 0,-1-1 0 0,2 0 0 16,4-4 0-16,7-1 0 0,5-2-28 0,7-5-23 15,12-2-41-15,8-3-41 0,4-2-18 0,20-5-22 16,6 0 2-16,6 0-2 0,10 0 10 0,6-23 32 16,5 23 34-16,4-30 44 0,3 13 37 0,-1-2 13 15,-1-1 12-15,-2 2 20 0,-6 2 27 0,-2 2 37 16,-7 2 27-16,-8 3 13 0,-4 2-4 0,-8 7-8 16,-8-7 24-16,-7 7 40 0,-6 0-12 0,0 0-29 15,-28 20-59-15,4-20-72 0,-7 29-13 16,-5-10 0-16,-6 3 0 0,0 0 0 0,-7 2 0 15,3-2 0-15,1 0 0 0,5-1 0 0,4-1 0 16,5-6 0-16,7-2 0 0,6-2 0 0,8-6-38 16,3-4-75-16,7 0-68 0,0 0-54 0,0 0-9 15,36 0 44-15,-11-24 38 0,2 24 37 0,6-19 49 16,4 19 28-16,3-24 39 0,-2 24 26 0,1-21 15 16,-5 21 25-16,-5-15 21 0,-3 15 15 0,-8-10 15 15,-4 10 1-15,-7 0 4 0,-7 0 24 0,0 0 24 16,0 0 17-16,-25 0-17 0,4 0-49 0,-5 22-53 15,-6-22-43-15,-5 23-16 0,-4-10 0 16,2 2 0-16,-5-1 0 0,5 3 0 0,-1-3 0 0,2 2 0 16,6-3 0-16,5-1 0 0,6 0 0 15,4-3-22-15,8-1-34 0,2-1-34 0,7-1-39 16,0-3-19-16,0-1-4 0,29 0-17 0,-10-2 1 16,4 0-7-16,6 0 15 0,3 0 37 0,3-23 30 15,4 23 43-15,0-23 24 0,-2 9 15 0,-4 0 16 16,-2 1 20-16,-3-1 33 0,-6-1 37 15,-6 4 28-15,-2 3 12 0,-8 1 1 0,-6 7 2 16,0-8 26-16,0 8 37 0,-27 0-1 0,4 0-40 16,-7 23-61-16,-4-23-66 0,-3 31-33 0,-4-12 0 15,-2 3 0-15,0 1 0 0,1 2 0 0,4-3 0 16,4 0 0-16,4-2 0 0,7-3 0 0,5-3 0 16,5-3 0-16,6-1 0 0,4-5 0 0,3-2-27 15,0-3-56-15,0 0-62 0,34 0-60 0,-14 0-13 16,6-22 35-16,4 22 47 0,4-27 58 0,4 11 43 15,0 0 17-15,2-1 19 0,-3 2 7 0,-3-1 12 16,-2 2 20-16,-4 3 22 0,-3 4 28 0,-5 7 35 16,-2-9 33-16,-3 9 24 0,-3 0 3 0,-4 0-49 15,-3 0-52-15,-4 0-47 0,-1 19-37 16,0-19 0-16,-25 24 0 0,7-24 0 0,-4 32 0 0,-3-14 0 16,-2 1 0-16,-2 2 0 0,1 0 0 0,1 0 0 15,3-2 0-15,5-2 0 0,4-1 0 16,6-1 0-16,9-3 0 0,0 0 0 0,0-4 0 0,38-1 0 15,-7-2 0-15,6-4-22 0,9-1-43 16,5 0-27-16,4 0-15 0,2 0 20 0,3 0 37 16,-3-16 29-16,-5 16 17 0,-3 0 3 0,-5 0 5 15,-3 0 11-15,-8 24 22 0,-5-24 22 0,-6 34 14 16,-6-13 21-16,-6 6-19 0,-1 3-24 0,-6 4-14 16,-3 4-33-16,0 3-4 0,0 2 0 0,0 3 0 15,0 1 0-15,-26 1 0 0,26 0 0 0,-16-1 0 16,16 3 0-16,-18-1 0 0,18 1 0 0,-24 1 0 15,12 0 0-15,-3 1 0 0,1 0 0 16,0-2 0-16,1 1 0 0,-1-2 0 0,4 0 0 16,0-4 0-16,4-1 0 0,2-3 0 0,1-4 0 15,3 1 0-15,0-6 0 0,0-2 0 0,0-2 0 16,20-1 0-16,-20-4 0 0,0-2 0 0,24-3 0 16,-24 0-8-16,20-3-11 0,-8-1-10 15,0 0-4-15,3-1 9 0,-1-3 8 0,3 2 13 0,-3-1 3 16,1 0-2-16,-1 1-4 0,-4-2-2 15,1 3 2-15,-5-3 19 0,-4 2 28 0,-2 2 0 16,0 0-3-16,-20-1-17 0,20 2-21 0,-42 1 0 16,11 0 0-16,-6 0 0 0,-7-1 0 0,-5 0 0 15,-5-2 0-15,-6 1 0 0,-3-1 0 0,-2-1 0 16,2 2 0-16,3 1 0 0,1-1 0 0,8 0 0 16,8 1 0-16,8 0 0 0,11-4 0 0,7 0 0 15,12 1 0-15,5-5 0 0,0 0 0 0,34-2 0 16,-4-1 0-16,8-2-23 0,10-1-62 0,8-1-61 15,5 0-35-15,4 0-14 0,3-26 49 0,3 26 58 16,-3-25 35-16,-3 25 34 0,-9-24 17 0,-8 24 4 16,-8-15 0-16,-10 15 13 0,-10 0 35 0,-9 0 39 15,-11 0 50-15,0 0 38 0,-23 0 7 0,2 27-41 16,-8-27-50-16,-6 29-49 0,-6-12-44 0,-3 0 0 16,-2 3 0-16,-2-3 0 0,-3 2 0 0,2-1 0 15,0 0 0-15,4-1 0 0,3-1 0 16,3 0 0-16,6-4 0 0,4 0 0 0,6-3 0 0,9-1 0 15,2-1-12-15,7-1-23 0,3-1-26 16,2 1-18-16,0-1-10 0,33 0 13 0,-9-1 14 16,6-1 13-16,5 2 20 0,7-3 6 0,1-2 13 15,4 0 6-15,-2 0 2 0,0 0 7 0,-5 0-1 16,-5 0 8-16,-5 0 15 0,-8 0 0 0,-4 0 7 16,-7 0 4-16,-3 0 10 0,-8 0 25 0,0 0 18 15,0 0-9-15,0 0-24 0,-21 18-28 0,21-18-28 16,-29 14-2-16,10-14 0 0,-2 19 0 0,0-19 0 15,4 19 0-15,-2-10 0 0,3-1 0 0,4 3 0 16,4-4 0-16,8 2 0 0,-7-1 0 16,7-3 0-16,0 2-41 0,0 0-42 0,0-3-55 15,34 2-62-15,-11-5-17 0,2-1-7 0,10 0 16 16,3 0 35-16,5 0 40 0,2-21 48 0,0 21 39 16,-3-19 22-16,-4 19 37 0,-6-17 14 0,-8 17 23 15,-5-11 26-15,-6 11 5 0,-6 0 25 0,-7 0 23 16,0 0 30-16,0 0 23 0,0 0 9 0,-25 0-5 15,25 18-24-15,-34-18-47 0,11 24-48 0,-3-24-39 16,-3 27-28-16,-2-11 0 0,0 0 0 16,-1 2 0-16,0-2 0 0,1 2 0 0,2-3 0 15,1 2 0-15,5 0 0 0,2-2 0 0,5-4-11 0,3 4-25 16,5-5-33-16,1-2-27 0,6 1-25 16,1-2 4-16,0 0 22 0,25-2 16 0,-25-1 17 15,42-4 5-15,-13 0-5 0,6 0 7 0,4 0 18 16,2 0 19-16,0-19 16 0,-1 19 12 0,-2-17 19 15,-6 17 25-15,-2-12 11 0,-6 12 7 0,-5-11-9 16,-7 11-13-16,-5 0 7 0,-7 0 12 0,0 0 13 16,0 0 16-16,-38 0 8 0,13 19-27 0,-7-19-24 15,-6 24-27-15,-3-8-28 0,-7 0 0 0,-1 1 0 16,2 0 0-16,-2 1 0 0,4-1 0 0,2-2 0 16,6 2 0-16,3 0 0 0,7-8 0 0,5 2 0 15,6-2-18-15,7-4-30 0,6-1-28 0,3-1-27 16,0 0-7-16,28-3 17 0,-6 0 4 15,7 0 18-15,8 0 14 0,7 0 9 0,1-18 27 16,6 18 10-16,0-14 16 0,-2 14 16 0,0-17 21 16,-4 17 23-16,-5-11 18 0,-6 11 8 0,-2-8-3 15,-9 8-13-15,-6 0-11 0,-4 0 6 0,-4 0-13 16,-8 0-11-16,-1 0-14 0,0 0-26 16,-33 24-6-16,11-24 0 0,-7 23 0 0,-4-23 0 0,-6 27 0 15,-3-12 0-15,-1 0 0 0,-4 1 0 0,4 0 0 16,0 1 0-16,1-1 0 0,3-2 0 0,6 1 0 15,4-5 0-15,8 3 0 0,7-5 0 0,4 0-31 16,10-1-22-16,0-2-35 0,22-3-27 16,-2 0-2-16,9-2-14 0,5 0 18 0,5 0 11 15,7 0 25-15,0-18 37 0,1 18 17 0,0-17 15 16,-2 17 9-16,-4-18 6 0,-3 18 17 0,-5-14 19 16,-4 14 21-16,-6-11 15 0,-3 11-2 0,-7 0 2 15,-3 0 13-15,-7 0 23 0,-3 0 7 0,0 0-19 16,-27 21-35-16,5-21-44 0,-4 25-24 15,-6-10 0-15,-5 3 0 0,-4-1 0 0,-2-1 0 16,-2 4 0-16,-3-3 0 0,3 1 0 0,0-1 0 16,4-2 0-16,1 0 0 0,6-1 0 0,6-3 0 15,7-3-25-15,7-1-34 0,7-3-29 0,6 2-32 0,1-5 3 16,25 2 26-16,-3-3 16 0,10 0 18 16,4 0 15-16,7 0 8 0,3 0 11 0,5-21 14 15,0 21 15-15,2 0 5 0,-3-19 9 0,-3 19 17 16,-3-13 20-16,-4 13 20 0,-4 0 18 0,-7-11 9 15,-6 11-23-15,-7 0-6 0,-4 0-5 0,-8 0-25 16,-4 0-4-16,0 0-20 0,-40 24-21 0,10-24 0 16,-7 23 0-16,-5-23 0 0,-12 28 0 0,-2-14 0 15,-7 4 0-15,1-1 0 0,-2 0 0 0,-1 0 0 16,4 2 0-16,2-1 0 0,5 1 0 16,8-5 0-16,8 1-3 0,8-4-43 15,7 2-25-15,10-4-30 0,10 0-39 0,3-3 0 0,0-1-11 16,42-3 5-16,-7-2 16 0,3 0 19 0,5 0 16 15,7 0 17-15,3-24 21 0,3 24 27 0,-4-21 24 16,-1 21 33-16,-6-22 27 0,0 22 24 0,-7-20 24 16,-5 20-3-16,-7-14-11 0,-5 14-10 15,-8 0-2-15,-6 0 13 0,-7 0 35 0,0 0 23 0,0 0-2 16,-38 24-35-16,12-24-46 0,-7 30-40 0,-5-12-24 16,-3-1 0-16,-3 0 0 0,-2 2 0 0,-3 0 0 15,0-2 0-15,2 1 0 0,1 1 0 0,4-4 0 16,3-1 0-16,2 2 0 0,6-6-12 0,7 0-45 15,7-2-29-15,5-3-19 0,10-1-17 16,2-2 31-16,0-1 20 0,39-1 15 0,-6 0 28 0,5 0 10 16,10 0 10-16,6-23 5 0,8 23 1 15,4-24 20-15,1 11 18 0,3-3 22 0,-1 2 29 16,-1 0 22-16,0 1 10 0,-4 0-13 0,-3 2-29 16,-4 1-38-16,-7 3-29 0,-10 3-10 0,-8-1 0 15,-12 5 0-15,-12 0 0 0,-8 0 0 16,-23 0 0-16,-8 19 0 0,-11-19 0 0,-9 25 0 0,-9-10 0 15,-7 3 0-15,-8-1 0 0,-4 1 0 16,-3 3 0-16,-3 0 0 0,1-3 0 0,1-1 0 16,5 0 0-16,6 0 0 0,11-5 0 15,8 0 0-15,12-4-30 0,11-4-36 0,12 0-28 0,10-2-28 16,8-1 14-16,0-1 26 0,29 0 27 0,-5 0 23 16,8 0 11-16,8-18 12 0,7 18 5 0,1-15 7 15,5 15 10-15,4-18 15 0,2 18 29 0,1-21 34 16,0 11 38-16,-2-1 0 0,-3 3-33 0,1 1-35 15,-5 0-45-15,-6 1-16 0,-6 2 0 0,-11 1 0 16,-9 3 0-16,-8 0 0 0,-11 0 0 0,0 0 0 16,-36 27 0-16,3-27 0 0,-7 28 0 0,-8-11 0 15,-9 2 0-15,-4-1 0 0,-7 1 0 0,-3 1 0 16,-1 1 0-16,-3-2 0 0,2 2 0 0,5-2 0 16,8-2 0-16,5-2 0 0,12-2 0 15,12-1-9-15,12-5-30 0,12 1-16 0,7-6-8 16,0 1-14-16,41-2 12 0,-10-1-16 0,10 0-8 15,6 0 14-15,6 0 20 0,2-21 29 0,4 21 18 16,3-22 16-16,0 22 15 0,0-21 24 16,-4 21 23-16,-2-22 16 0,-4 12 16 0,-3 10 2 0,-6-12-13 15,-10 12-25-15,-6-10-31 0,-10 10-25 0,-6 0-10 16,-11 0 0-16,0 0 0 0,-35 27 0 0,5-27 0 16,-11 24 0-16,-8-7 0 0,-8-2 0 0,-6 3 0 15,-5 0 0-15,-6 0 0 0,0 1 0 0,-1 1 0 16,3 0 0-16,6-2 0 0,3 1 0 0,11-2 0 15,8-3 0-15,12-2-42 0,11-4-24 16,9 1-28-16,10-5-25 0,2-2 25 0,29-2 8 0,-2 0 11 16,9 0 4-16,8 0 9 0,6-20 18 15,6 20 14-15,3-22 28 0,3 22 26 0,1-24 22 16,0 12 33-16,1 0 24 0,-2 1 15 0,-3 2 4 16,-5 0-2-16,-5 9-31 0,-8-9-32 0,-10 9-30 15,-9 0-27-15,-10 0 0 0,-10 0 0 0,-2 0 0 16,-24 21 0-16,-3-21 0 0,-6 24 0 0,-9-8 0 15,-4-1 0-15,-5 2 0 0,-4-1 0 16,-4 0 0-16,0 1 0 0,-1 0 0 0,3-2 0 16,3 1 0-16,5-2 0 0,1-1 0 0,9-1 0 15,10-2 0-15,5-3-17 0,11-2-5 0,9 2-14 16,4-6-1-16,0 0 14 0,42-1 5 0,-10 0 15 16,8 0 3-16,6 0 3 0,5-17-2 0,6 17 6 15,2-15 6-15,2 15 23 0,0-20 3 0,-3 20-6 16,-3-18-9-16,-6 18-24 0,-3-15 0 0,-9 15 0 15,-9-9 0-15,-8 9 0 0,-9 0 0 0,-9 0 0 16,-2 0 0-16,-23 0 0 0,1 19 0 0,-12-19 0 16,-6 24 0-16,-6-7 0 0,-6 0 0 0,-6 1 0 15,-4 1 0-15,-1-2 0 0,-4 2 0 0,5-1 0 16,2-1 0-16,1 0 0 0,9-2 0 0,7-2 0 16,9-1 0-16,10-3 0 0,9-4 0 0,9-2 0 15,6 1 0-15,0-3 0 0,43-1 0 16,-11 0-5-16,9 0-8 0,5 0-9 0,7-23 0 15,3 23 7-15,3-22 22 0,1 22 15 0,0-21 0 16,-4 21-3-16,-2-20-12 0,-4 20-7 16,-5-14 0-16,-4 14 0 0,-8-8 0 0,-10 8 0 0,-7-4 0 15,-8 4 0-15,-8 0 0 0,0 0 0 0,-28 0 0 16,4 0 0-16,-10 21 0 0,-4-21 0 0,-4 25 0 16,-6-25 0-16,-1 25 0 0,-2-9 0 15,0-2 0-15,1 1 0 0,3 0 0 0,6-3 0 0,1 0 0 16,7-2 0-16,7 0 0 0,8-5 0 0,4 0 0 15,9-1 0-15,5-2 0 0,0-2 0 0,27 0 0 16,-3 0-8-16,5 0 4 0,6 0 2 16,7 0-3-16,1-18 6 0,3 18 4 0,3 0-4 15,-1-20 5-15,-2 20 0 0,-2-13-6 0,-4 13 0 16,-5-12 0-16,-2 12 0 0,-6-10 0 0,-7 10 0 16,-6-6 0-16,-5 6 0 0,-7 0 0 0,-2 0 0 15,0 0 0-15,-24 0 0 0,24 0 0 0,-44 0 0 16,12 19 0-16,-2-19 0 0,-6 19 0 0,-3-19 0 15,-3 20 0-15,-1-7 0 0,-1 0 0 0,3-1 0 16,5 0 0-16,4-3 0 0,7-1 0 16,7-3 0-16,11-5 0 0,6 6-32 0,5-6-33 15,0 0-22-15,44 0-18 0,-14-20 24 0,6 20 29 0,5-20 22 16,3 20 14-16,4-25 11 0,1 12 15 16,0 1 18-16,-4 12 19 0,-6-19 13 0,1 19 9 15,-7-15-6-15,-5 15 11 0,-8-8-17 0,-3 8-19 16,-7 0-11-16,-4 0-27 0,-6 0 0 0,0 0 0 15,0 0 0-15,-24 22 0 0,24-22 0 0,-34 16 0 16,12-16 0-16,-3 18 0 0,-3-18 0 0,0 17 0 16,-1-17 0-16,0 15 0 0,5-15 0 0,2 11 0 15,0-11 0-15,6 8 0 0,2-8 0 0,5 5 0 16,-1-5 0-16,6 1-2 0,1-1-20 16,-1 0-21-16,4 0-16 0,0 0-5 0,0 0 19 0,0 0 21 15,0 0 15-15,0 0 8 0,19 0 3 0,-19 0 3 16,0 0 13-16,0 0 14 0,12 0 8 15,-12 0 11-15,0 0-1 0,0 0-16 16,12 0-10-16,-6 0-11 0,1 0-13 0,4-13 0 0,1 13 0 16,3 0 0-16,0 0 0 0,2 0 0 0,2 0 0 15,-2 0 0-15,0 0 0 0,1 0 0 0,-1 0 0 16,2 0 0-16,-2 0 0 0,0 0 0 0,-1 14 0 16,1-14 0-16,-4 0 0 0,-1 0 0 15,-5 0 0-15,-2 10 0 0,-3-10 0 0,-2 0 0 0,0 0 0 16,-21 0 0-16,21 0 0 0,-40 0 0 15,12 0 0-15,-7 0 0 0,-1 0 0 0,-4 0 0 0,-3 0 0 16,2 17 0-16,1-17 0 0,3 0 0 0,6 19 0 16,7-19 0-16,3 10 0 0,6-10 0 15,6 11 0-15,9-11 0 0,0 8 0 0,0-8 0 16,34 5 0-16,-9-5 0 0,8 2 0 0,8-2 0 16,8 0 0-16,4 0 0 0,3 0 0 0,0 0 0 15,-3 0 0-15,1 0 0 0,-3-14 0 0,-8 14 0 16,-7 0 0-16,-9 0 0 0,-4 0 0 0,-11 0 0 15,-6 0 0-15,-6 0 0 0,0 17 0 0,-28-17 0 16,4 17 0-16,-5-17 0 0,-5 22 0 16,-6-11 0-16,-3-11 0 0,-2 20 0 0,-3-9 0 15,0-3 0-15,5 3 0 0,2-3 0 0,2 0 0 16,6-1 0-16,4 0 0 0,9-2 0 0,4 0 0 16,5-2 0-16,5 1 0 0,6-2 0 0,0-1 0 15,24 0 0-15,-2-1 0 0,9 0 0 0,4 0 0 16,9 0 0-16,5 0 0 0,4-21 0 0,1 21 0 15,4-21 0-15,-2 21 0 0,-3-23 0 0,-2 9 0 16,-5 2 0-16,-6 0 0 0,-6 0 0 0,-6 2 0 16,-7-1 0-16,-9 3 0 0,-7-2 0 0,-5 1 0 15,0 2 0-15,-24-1 0 0,5 0 0 0,-5 1 0 16,-3 0 0-16,0 2 0 0,-2 1 0 0,0 1 0 16,1-1 0-16,1 1 0 0,4 1 0 0,0-1 0 15,4 3 0-15,3 0 0 0,4-2 0 0,4 2 0 16,4 0 0-16,4-3 0 0,0 3 0 0,0-5 0 15,25 1 0-15,-25-3 0 0,41-2 0 16,-13 0 0-16,3-3 0 0,2 0 0 0,2-1 0 16,-1 2 0-16,-1-1 0 0,-5 0 0 0,-3 0 0 15,-4 0 0-15,-3 5 0 0,-8 1 0 0,-2 2 0 16,-8-1 0-16,0 2 0 0,0 1 0 0,0 2 0 16,-35 0 0-16,13 0 0 0,-5 0 0 0,-5 0 0 15,0 0 0-15,-4 21 0 0,0-21 0 0,0 15 0 16,4-15 0-16,2 17 0 0,5-17 0 0,5 8 0 15,6-8 0-15,3 0 0 0,4 9 0 16,7-9 0-16,0 0 0 0,0 0 0 0,0 0 0 16,35 0 0-16,-12-17 0 0,6 17-6 0,6-19-8 15,7 19 6-15,4-24-5 0,4 10 12 0,0 0 5 16,0 2-2-16,-1 0 0 0,-4-1 1 0,-6 0 2 16,-3 1 1-16,-6 3 5 0,-7 1-6 0,-8 2-1 15,-3 0-4-15,-10-1 0 0,-2 1 0 0,0 2 0 16,-21 0 0-16,-2 1 0 0,-5-3 0 0,-5 4 0 15,-6-2 0-15,-3 4 0 0,-4 0 0 0,0 0 0 16,0 0 0-16,2 0 0 0,6 0 0 0,3 0 0 16,7 0 0-16,3 15 0 0,7-15 0 15,6 0 0-15,6 0 0 0,6 0 0 0,0 0 0 16,0-20 0-16,36 20-7 0,-11-25-33 0,3 8-18 16,7-2-12-16,5 0 1 0,4-2 26 0,0-1 14 15,2 2 13-15,-2-1 5 0,-4 3 6 0,-3-1 9 16,-6 2 7-16,-2 2 18 0,-7 1 25 0,-5 2 25 15,-7 2-3-15,-6 1-19 0,-4 2-24 0,0 2-28 16,0-1-5-16,-33 3 0 0,8 2 0 0,-3-1 0 16,-6 2 0-16,0 0 0 0,-1 0 0 0,-2 0 0 15,2 0 0-15,0 0 0 0,5 18 0 0,4-18 0 16,3 0 0-16,6 0 0 0,4 0 0 0,4 0 0 16,4 0 0-16,5 0 0 0,0 0-3 0,0 0-39 15,19 0-24-15,-19-18-16 0,42 18-7 0,-12-22 16 16,3 10 7-16,5-3 10 0,2 1 9 0,3 0 22 15,-3 1 17-15,-2-2 8 0,-2 3 15 16,-1-1 24-16,-5 2 32 0,-3-1 23 0,-6 2 6 16,-3 3-8-16,-6 1-25 0,-5 1-24 0,-7 2-18 15,0 3-18-15,-21 0-3 0,0 0-4 0,-6 0 0 16,-8 0 0-16,-6 24 0 0,-5-24 0 0,-3 24 0 16,0-12 0-16,-1 2 0 0,2 0 0 0,2-3 0 15,7 0 0-15,7-1 0 0,5-2 0 0,6-8 0 16,7 8 0-16,5-8 0 0,6 0-13 15,3 0-66-15,0 0-51 0,21 0-39 0,-21-27-18 0,38 27 44 16,-10-30 27-16,3 11 26 0,3 2 25 16,5-4 14-16,-5 1 18 0,1 3 16 0,-5-2 7 15,-4 2 11-15,-4 2 19 0,-4-1 25 0,-6 3 28 16,-2 0 20-16,-5 2 2 0,-5 1 1 0,0 2-8 16,0 1 4-16,-24 3 11 0,24 4 6 0,-40 0-1 15,13 0-21 1,-4 0-28-16,-2 0-33 0,-3 25-18 0,0-25-8 0,0 21 0 0,3-21 0 0,3 20 0 15,5-20 0-15,4 16 0 0,4-16 0 0,5 9 0 16,5-9 0-16,7 0-3 0,0 0-67 16,0 0-67-16,0 0-59 0,34-30-47 15,-13 13 38-15,3-5 52 0,5 0 48 0,3-1 33 0,0-2 19 16,1-1 14-16,-1 2 14 0,-5 2 14 0,-4 4 10 16,-4 2 10-16,-5 0 2 0,-4 5 18 0,-3 2-4 15,-7 3-13-15,0 2-14 0,0 1-41 0,-20 3-76 16,20 0-146-16,-36 0-173 0,10 0-224 0,1 0-283 15,-5 24-242-15,2-24-107 0,-1 17 252 0</inkml:trace>
  <inkml:trace contextRef="#ctx0" brushRef="#br2" timeOffset="622834.1081">22203 12605 930 0,'-27'0'61'0,"-5"0"60"0,1 0 64 0,-2 0 48 16,-1 0 24-16,-1 0-4 0,3 0-6 15,0 0 13-15,2 0-8 0,1 0 5 0,2 0 43 0,3 0 17 16,-1 0-5-16,0 0 12 0,0 0-57 15,-3 0-53-15,-3 0-34 0,-1 0-36 16,-4 0-7-16,-3 20 17 0,0-20 2 0,0 21-10 0,2-21-18 16,3 22-34-16,4-22-17 0,8 16 8 0,4-16-16 15,7 0-6-15,9 0-29 0,2 0-40 0,24-27-32 16,3 9-28-16,9-6-34 0,8-4-9 0,11-3 16 16,9-1 22-16,7-1 37 0,8 0 11 15,6 1 23-15,2 3 0 0,2 0-4 0,-3 5 14 0,-4 2-12 16,-8 5 5-16,-11 5-3 0,-13 3-5 0,-10 4 12 15,-15 5 14-15,-12 0 57 0,-10 0 28 16,-3 21 23-16,-27-21 4 0,0 29-24 0,-9-11-2 0,-6 3-6 16,-11 2-6-16,-4 0-14 0,-4 4-27 15,-4-3-29-15,1 1-20 0,1 1-2 0,6-3-9 16,5-2 6-16,10-2 0 0,5-2-11 0,12-4-3 16,8 0-25-16,12-4-45 0,5 0-54 0,0-2-57 15,44-3-52-15,-4-4-17 0,8 0 14 0,13 0 15 16,9-22 39-16,7 22 53 0,7-36 46 0,1 14 51 15,-1-2 47-15,-1-2 47 0,-4 1 48 16,-6 4 40-16,-9 1 32 0,-9 3-1 0,-13 4-6 16,-8 2 16-16,-15 11 18 0,-15-9 31 0,-4 9 25 15,-33 0-9-15,0 0-11 0,-9 23-46 0,-7-23-22 16,-7 32-33-16,-4-10-41 0,0 0-17 0,0 4-36 16,-2 3-25-16,5-1-4 0,4-2-6 0,5 0-9 15,8-7-11-15,8-2-31 0,8-4-32 0,7-4-31 16,11-6-36-16,6-3-46 0,23 0-53 0,4 0-54 15,9 0-40-15,9 0 29 0,7-20 65 0,10 20 89 16,3-27 86-16,4 10 54 0,-1 0 37 0,-1-1 24 16,-5 2 49-16,-4 3 36 0,-8 0 20 0,-11 4 13 15,-7 1-4-15,-10 8 51 0,-12-7 56 16,-10 7 45-16,0 0 41 0,-27 0-25 0,1 23-33 0,-8-23-75 16,-7 30-77-16,-8-10-74 0,-3-1-58 0,-5 3-7 15,-3 2 0-15,-2 1 0 0,-2 2 0 16,-1-2 0-16,2 2 0 0,3-1 0 0,7 1 0 15,3-3-14-15,9-4-58 0,9-1-62 0,11-7-39 16,14 1-44-16,7-6 0 0,0-2-2 16,39-5-32-16,-2 0-15 0,11 0 12 0,4-21 42 0,12 21 72 15,4-33 77-15,5 9 50 0,4-2 31 0,-2 0 60 16,0-2 52-16,-4-1 62 0,-5 1 64 0,-6 1-12 16,-8 4 12-16,-9 4 15 0,-9 2 3 0,-10 5-32 15,-9 3-69-15,-6 5-80 0,-9 4-75 0,0 0-18 16,-31 0 0-16,4 18 0 0,-5-18 0 0,-8 26 0 15,-7-9 0-15,-6 2 0 0,0 2 0 0,-6 4 0 16,3-1 0-16,-1-1 0 0,4 0 0 16,5 0 0-16,3-3 0 0,7-1 0 0,6-2 0 15,6-5-41-15,7-3-64 0,8-4-52 0,6-1-42 16,5-1-3-16,0-3 26 0,29 0 14 0,-2 0 19 16,9-29 36-16,7 29 37 0,9-32 44 0,8 13 31 15,5-4 50-15,6 0 46 0,-2-1 54 0,2 3 44 16,1-1 14-16,-3 1 9 0,-3 5-30 0,-3 2-55 15,-7 0-54-15,-10 6-57 0,-4 2-26 0,-12 2 0 16,-10 4 0-16,-10 0 0 0,-10 0 0 0,0 25 0 16,-33-25 0-16,0 34 0 0,-11-12 0 15,-9 4 0-15,-12 3 0 0,-9 3 0 0,-8 2 0 16,-4 4 0-16,-3 0 0 0,-2 2 0 0,2-2 0 16,1 2 0-16,3-2-8 0,9-4-53 0,12-5-61 15,10-3-64-15,12-6-47 0,11-3 16 0,14-8 28 16,14-6 32-16,3-3 34 0,47 0 33 0,-7-27 30 15,12 7 34-15,11-6 25 0,7-1 28 0,13-5 41 16,4-1 45-16,1-1 40 0,4 0 21 0,2 0 8 16,0 2 12-16,-1 2 16 0,0 3-42 0,-3 1-47 15,-6 6-59-15,-11 3-61 0,-12 3-1 0,-12 6 0 16,-13 3 0-16,-12 3 0 0,-15 2 0 0,-9 0 0 16,-24 26 0-16,-6-26 0 0,-8 37 0 0,-13-13 0 15,-11 3 0-15,-10 4 0 0,-8 0 0 0,-8 1 0 16,-4 2 0-16,-4-2 0 0,3 1 0 15,3-3 0-15,9-3 0 0,8-4 0 0,14-3 0 16,14-6-23-16,11-4-33 0,16-5-23 0,16-5-14 16,2 0 18-16,39 0 30 0,2-32 21 0,13 14 11 15,14-7 6-15,9-3 6 0,13-2 16 16,6-2 47-16,7-1 45 0,3 0-6 0,4 0-14 0,-2 3-43 16,-3 4-44-16,-5 4 0 0,-12 5 0 15,-13 3 0-15,-16 7 0 0,-15 7 0 0,-17 0 0 0,-20 0 0 16,-7 31 0-16,-40-11 0 0,-4 6 0 0,-11 3 0 15,-12 5 0-15,-10 4 0 0,-13 4 0 0,-8 2 0 16,-6 5 0-16,-7 1 0 0,-1 5 0 0,-2 3 0 16,2 0 0-16,4-3 0 0,6-1 0 15,9-6 0-15,19-8 0 0,15-9 0 0,14-7 0 16,20-5 0-16,17-9-1 0,8-7-31 0,40-3-29 16,4 0-14-16,16-32 6 0,12 10 30 0,17-7 36 15,10-5 36-15,9-4 37 0,9-3 1 0,5 0-7 16,4 1-22-16,-1 3-42 0,-1 2 0 0,-12 6 0 15,-9 7 0-15,-15 3 0 0,-16 9 0 0,-20 3 0 16,-17 7 0-16,-23 0 0 0,-12 22 0 0,-35-5 0 16,-11 7 0-16,-12 5 0 0,-13 5 0 15,-11 2 0-15,-13 5 0 0,-9 2 0 0,-3 3 0 16,-6-2 0-16,-2 4 0 0,0-4 0 0,0 0 0 16,6-2 0-16,6-4 0 0,9-6 0 0,13-6 0 15,14-3 0-15,18-7 0 0,13-5 0 0,17-5-17 16,18-6-33-16,1 0-30 0,50 0-27 0,0-34-3 15,15 12 26-15,14-7 28 0,13-5 41 0,14-5 68 16,10-3 81-16,6 0 2 0,4-1-14 0,2 1-48 16,-4 3-74-16,-9 5 0 0,-9 5 0 0,-16 7 0 15,-20 5 0-15,-16 5 0 0,-16 7 0 16,-18 5 0-16,-20 0 0 0,-22 29 0 0,-8-10 0 0,-15 7 0 16,-11 4 0-16,-11 5 0 0,-12 4 0 0,-9 2 0 15,-5 2 0-15,-5 0 0 0,-6 5 0 0,0-4 0 16,0 2 0-16,-1-2 0 0,6-2 0 0,5-6 0 15,8-4 0-15,14-4 0 16,11-6 0-16,14-5 0 0,13-5-7 0,15-5-56 16,16-7-41-16,3 0-36 0,39 0-21 0,1-29 46 0,16 10 38 15,12-6 39-15,16-6 29 0,10-3 34 0,11-5 48 16,8-1 63-16,6-5 41 0,1 0-24 0,1-1-45 16,-4 3-66-16,-8 3-42 0,-17 7 0 0,-12 6 0 15,-19 3 0-15,-16 12 0 0,-20 7 0 16,-20 5 0-16,-5 0 0 0,-51 33 0 0,3-7 0 0,-13 7 0 15,-12 5 0-15,-15 7 0 0,-8 5 0 16,-9 3 0-16,-4 6 0 0,-5 2 0 0,-3 5 0 0,-2-1 0 16,3 1 0-16,2-2 0 0,7-2 0 15,9-4 0-15,12-7 0 0,13-6 0 0,16-11 0 16,12-4 0-16,14-11 0 0,15-5-59 0,15-6-62 16,1-8-45-16,28 0-40 0,6 0 37 0,10-37 41 15,13 10 36-15,13-2 41 0,13-9 25 0,9-6 57 16,11-2 65-16,10-3 62 0,6 1 55 0,2 2 5 15,-2 5-57-15,-6 3-61 0,-10 9-59 16,-12 5-41-16,-18 7 0 0,-17 8 0 0,-19 9 0 16,-18 0 0-16,-19 0 0 0,0 35 0 0,-43-10 0 15,1 5 0-15,-11 5 0 0,-14 5 0 0,-7 3 0 16,-11 5 0-16,-5 2 0 0,-7 2 0 0,-4 2 0 16,-4 1 0-16,0-3 0 0,0 4 0 0,2-7 0 15,5-2 0-15,7-5 0 0,8-5 0 0,13-6 0 16,12-5-21-16,14-7-72 0,14-5-82 0,17-8-70 15,13-6-39-15,0 0 13 0,55-25 18 0,-5 0 33 16,16-6 40-16,15-6 54 0,16-10 67 0,18-4 32 16,11-4 31-16,10-3 35 0,4 0 52 0,7 4 55 15,-3 2 52-15,-2 5 13 0,-10 8-26 0,-16 5-38 16,-19 11-60-16,-19 6-51 0,-20 7-16 0,-19 7 19 16,-22 3 34-16,-17 0 36 0,-29 32 19 0,-8-10-24 15,-16 6-34-15,-12 4-28 0,-12 6-31 16,-13 5-1-16,-13 3 13 0,-3 4 24 0,-9 1 5 15,-5 5-7-15,-2 1-15 0,-4 0-23 0,2-3-7 16,5-3 0-16,7-2 0 0,10-8 0 0,14-4-6 16,15-8-50-16,15-6-46 0,14-7-50 15,19-4-31-15,14-8 27 0,11-4 25 0,26 0 28 0,7 0 25 16,15-36 17-16,9 14 22 0,16-4 19 0,6-3 11 16,13-6 12-16,6 0 17 0,4-3 41 0,3 2 30 15,1 2 26-15,-6 1 5 0,-6 5-20 0,-10 5-22 16,-12 2-34-16,-18 7-10 0,-13 8 15 0,-18 6 33 15,-17 0 23-15,-6 0-13 0,-42 32-32 0,-2-9-42 16,-12 3-20-16,-13 8 0 0,-14 4 0 16,-10 3 0-16,-11 6 0 0,-6 5 0 0,-10 3 0 15,-2 5 0-15,-6 2 0 0,-2 0 0 0,2 1 0 16,5-3 0-16,6-3 0 0,13-7 0 0,14-4 0 16,15-8 0-16,19-10-3 0,16-5-34 0,20-8-35 15,17-9-55-15,3-6-56 0,51 0-17 0,2-25 3 16,15 3 26-16,17-7 54 0,17-8 47 0,12-6 35 15,13-4 46-15,8-4 40 0,5-4 34 0,4 3 27 16,-4-1 0-16,-7 5-25 0,-9 4-23 16,-15 4-25-16,-16 11-13 0,-20 3-8 0,-18 9 18 15,-18 7 31-15,-19 7 35 0,-16 3 40 0,-2 0-20 16,-48 30-35-16,6-7-41 0,-14 7-41 0,-12 1-5 16,-12 10 0-16,-8 2 0 0,-9 5 0 0,-7 5 0 15,-7-1 0-15,-4 4 0 0,-1-2 0 0,1 2 0 16,3-6 0-16,7 0 0 0,9-5 0 0,13-4 0 15,14-8 0-15,16-6 0 0,14-4 0 0,18-8 0 16,13-2 0-16,8-8-25 0,34-5-33 0,6 0-38 16,18-20-26-16,10 1 10 0,17-4 33 0,13-8 40 15,12-4 22-15,6-6 23 0,11-1 22 0,3-4 30 16,-1-1 44-16,2 0 30 0,-7 1-24 0,-6 4-31 16,-12 4-40-16,-15 4-37 0,-16 5 0 0,-19 9 0 15,-14 3 0-15,-19 8 0 0,-15 5 0 0,-8 4 0 16,-33 0 0-16,-3 26 0 15,-12-9 0-15,-10 7 0 0,-15 5 0 0,-9 4 0 16,-9 4 0-16,-7 2 0 0,-4 2 0 0,-4 2 0 0,-2 1 0 16,3-2 0-16,3-1 0 0,6-3 0 0,7-4 0 15,12-2 0-15,12-6 0 0,15-9 0 16,14-2 0-16,14-8 0 0,18-4 0 0,4-3 0 0,39 0 0 16,3-23 0-16,15 23 0 0,14-36 0 0,12 13 0 15,12-2 0-15,7-3 0 0,10-3 0 0,1 1 0 16,3-2 0-16,-3 2 0 0,-3 0 0 0,-8 1 0 15,-9 1 0-15,-12 7 0 0,-14-1 0 16,-15 7 0-16,-14 2 0 0,-12 4 0 0,-13 3 0 16,-13 5 0-16,0 1 0 0,-39 0 0 0,4 20 0 15,-15-20 0-15,-11 34 0 0,-14-10 0 0,-10 6 0 16,-12 3 0-16,-7 8 0 0,-6-2 0 0,-4 5 0 16,0 2 0-16,2 1 0 0,8-2 0 0,8 0 0 15,11-3 0-15,13-6 0 0,17-7 0 0,13-7 0 16,18-5 0-16,14-6 0 0,10-8-17 0,28-3-54 15,8 0-34-15,15-36-17 16,14 9 3-16,13-3 54 0,12-7 34 0,11-5 21 0,9-1 26 16,6-3 18-16,5 0 31 0,0 2 45 0,-1-1 10 15,-3 7-18-15,-8 3-31 0,-9 3-49 0,-15 6-22 16,-16 6 0-16,-17 5 0 0,-16 5 0 0,-14 4 0 16,-18 6 0-16,-4 0 0 0,-36 0 0 0,-2 31 0 15,-9-14 0-15,-11 5 0 0,-9 3 0 0,-8 3 0 16,-7 1 0-16,-5 5 0 0,-3-1 0 0,-2 1 0 15,1-2 0-15,3 1 0 0,6-3 0 0,6-3 0 16,8-3 0-16,10-2 0 0,12-7 0 0,12-3 0 16,8-5 0-16,10-4 0 0,10-3-75 15,6 0-61-15,0-26-37 0,42 26-26 0,-8-38 62 0,9 13 48 16,11-5 31-16,10-2 25 0,12-2 17 0,4-3 23 16,8 1 30-16,4-3 26 0,1-1 32 0,2 0 38 15,-5 0 31-15,-5 1 5 0,-7 5-36 16,-9 1-49-16,-13 5-53 0,-12 6-31 0,-12 4 0 0,-15 6 0 15,-12 1 0-15,-5 8 0 0,-34 3 0 16,-2 0 0-16,-13 23 0 0,-12-3 0 0,-12 3 0 16,-13 5 0-16,-9 7 0 0,-8 4 0 0,-5 3 0 15,-6 2 0-15,1 1 0 0,2 3 0 0,5-2 0 16,9-2 0-16,12-3 0 0,11-5 0 0,14-5 0 16,11-6 0-16,16-8 0 0,11-6 0 0,18-7-40 15,4-4-68-15,25 0-49 0,7-32-51 0,15 7 5 16,13-7 46-16,15-5 38 0,13-7 53 0,10-6 33 15,13-2 38-15,8-4 39 0,7 1 36 16,3-3 46-16,0 6 33 0,-2 1 19 0,-7 4 4 0,-7 7-33 16,-15 8-48-16,-16 2-48 0,-18 11-39 15,-15 4-14-15,-20 5 0 0,-17 7 0 0,-12 3 0 16,-29 0 0-16,-6 22 0 0,-12-22 0 0,-11 32 0 16,-13-8 0-16,-9 4 0 0,-10 1 0 0,-4 2 0 15,-8 2 0-15,-2 0 0 0,-3 0 0 0,1-1 0 16,2-1 0-16,6-2 0 0,9-4 0 15,8-4 0-15,11-4 0 0,13-2 0 0,16-6 0 0,10-4 0 16,14-5-42-16,14 0-55 0,3-21-45 0,35 1-29 16,3-5 31-16,11-5 52 15,13-9 45-15,16-3 25 0,12-5 13 0,10 0 6 0,12-6 14 16,4 0 29-16,5 2 37 0,3 1 37 0,-3 6 35 16,-4-1-9-16,-13 6-37 0,-13 7-42 0,-16 5-47 15,-16 6-18-15,-19 8 0 0,-16 3 0 0,-19 7 0 16,-5 3 0-16,-44 0 0 0,1 0 0 0,-13 25 0 15,-12-25 0-15,-10 37 0 0,-13-16 0 0,-8 8 0 16,-6 1 0-16,-5 3 0 0,-4 3 0 0,-1-2 0 16,0 2 0-16,1-1 0 0,5-2 0 0,9-2 0 15,8-4 0-15,16-7 0 0,13-3 0 16,13-3 0-16,16-6 0 0,11-7 0 0,11-1-31 0,12 0-46 16,24-31-24-16,6 7-19 0,15-5 25 0,13-8 51 15,14-6 22-15,15-3 28 0,16-5 22 16,10-2 18-16,6 0 33 0,7-1 35 15,1-1-16-15,0 5-23 0,-5 2-31 0,-11 5-44 16,-12 6 0-16,-16 4 0 0,-18 9 0 0,-18 5 0 0,-18 7 0 16,-20 7 0-16,-9 5 0 0,-36 0 0 0,-6 20 0 15,-10-20 0-15,-14 36 0 0,-11-12 0 16,-11 5 0-16,-7 5 0 0,-5 2 0 0,-6 2 0 0,-2 3 0 16,-1 1 0-16,2 0 0 0,3 0 0 0,8-2 0 15,7-2 0-15,11-7 0 0,10-2 0 0,14-4 0 16,11-8 0-16,11-5 0 0,10-3 0 0,11-6 0 15,9-3-11-15,2 0-41 0,31-37-33 0,2 14-16 16,13-9 5-16,10-2 36 0,13-7 32 16,10-2 16-16,10-3 3 0,5 2 13 0,5-2 33 15,3 0 42-15,-3 2 36 0,-2 5-7 0,-7 1-31 16,-8 6-43-16,-14 6-34 0,-13 4 0 0,-15 8 0 16,-16 6 0-16,-14 8 0 0,-10 0 0 0,-25 0 0 15,-9 39 0-15,-10-17 0 0,-12 7 0 16,-8 7 0-16,-12 3 0 0,-8 6 0 0,-6 6 0 0,-2 3 0 15,-5 7 0-15,0 4 0 0,2 0 0 0,2 1 0 16,12-6 0-16,8-5 0 0,13-5 0 16,12-10 0-16,12-8 0 0,14-10 0 0,10-8 0 15,12-7 0-15,0-7 0 0,44 0 0 0,-5-25-55 16,10 1-65-16,14-6-33 0,13-9-23 0,13-8 43 16,10-8 64-16,5-3 28 0,5-4 23 0,3-1 18 15,-1 2 26-15,-4 0 43 0,-4 6 29 0,-11 5 27 16,-11 7 13-16,-12 6-13 0,-17 9-29 0,-12 9-33 15,-16 7-38-15,-11 9-25 0,-13 3 0 0,0 0 0 16,-44 36 0-16,8-9 0 0,-9 4 0 0,-9 8 0 16,-10 4 0-16,-6 3 0 0,-7 6 0 0,-4 1 0 15,-1 5 0-15,-1 0 0 0,3 2 0 0,3 1 0 16,5-7 0-16,9 0 0 0,5-7 0 0,12-6 0 16,6-5 0-16,9-9 0 0,8-7 0 0,7-4 0 15,8-7 0-15,8-5 0 0,0-4 0 0,26 0-34 16,2-29-72-16,10 4-52 0,12-7-21 15,11-7 27-15,7-8 69 0,9-7 54 0,8-7 20 16,3-3 12-16,-3-2 3 0,0 1-2 16,-9 7 8-16,-7 2 9 0,-11 10 33 0,-11 9 26 15,-13 10 9-15,-12 9 6 0,-8 9-7 0,-11 9 10 0,-3 0-12 16,0 23-19-16,-34 0-26 0,12 7-35 16,-5 5-6-16,-4 8 0 0,-6 3 0 0,2 5 0 0,-2 2 0 15,1-2 0-15,1 2 0 0,2-1 0 0,4-4 0 16,2-3 0-16,6-6 0 0,5-10 0 0,1-3 0 15,6-7 0-15,4-9 0 0,5-7 0 16,0-3 0-16,0 0 0 0,0-38 0 0,26 9 0 16,-26-8 0-16,30-12-30 0,-11-9-39 0,0-7-39 15,0-5-34-15,-1-8-14 0,-2-4-5 0,-1-6-19 16,-6-3-25-16,-9-8-44 0,0-5-35 0,0-1 21 16,0 2 44-16,-27 4 101 0,27 13 108 0,-28 10 62 15,28 13 60-15,-22 17-1 0,22 14-17 0,0 15-10 16,-14 12-24-16,14 5 46 0,0 20 48 0,0 9 45 15,0 7 40-15,23 14 12 0,-23 11 15 16,0 14-50-16,16 14-61 0,-16 8-70 0,0 6-75 16,-24 12-10-16,4 2 0 0,0 4 0 0,-3-1 0 15,0-5 0-15,1-11 0 0,5-12 0 0,3-14 0 16,14-14 0-16,0-18 0 0,0-15 0 0,0-13-2 16,0-15-45-16,0-3-47 0,29-29-42 0,-10-6-46 15,1-6 10-15,4-13 27 0,3-12 12 0,1-8 31 16,-1-11-13-16,-2-4-47 0,-3-10-37 0,-3-3-63 15,-7-7-46-15,-4-4 17 0,-8-1 15 0,0 2 76 16,0 8 93-16,-26 8 62 0,26 16 74 0,-25 15 26 16,25 17 11-16,-22 16 0 0,22 15-3 0,0 14 29 15,0 3 67-15,0 34 81 0,0 0 58 0,0 10 16 16,0 14-25-16,22 6-36 0,-22 12-36 0,16 7-30 16,-16 6-32-16,0 6-58 0,12-1-42 0,-12 5-36 15,0-3-21-15,0-1 32 0,0-4 12 16,-22-7 23-16,22-8 15 0,0-6-27 0,-18-13-14 15,18-11-22-15,0-10-17 0,0-12-24 0,0-11-39 16,0-11-48-16,0-2-39 0,19-36-28 16,-19 2-12-16,33-14 6 0,-9-10-15 0,2-9-26 0,4-10-42 15,0-5-31-15,1-8-11 0,-2-4 27 0,0-2 42 16,-1 1 48-16,1 6 70 0,-1 9 51 0,-3 9 60 16,-1 13 49-16,-2 14 7 0,-4 15 39 0,-3 16 32 15,-5 13 10-15,-2 0 41 0,-5 35 23 0,-3-2 35 16,0 9 23-16,0 6 1 0,0 9-21 0,-22 0-33 15,22 6-14-15,-20-2-9 0,20-2-4 0,-17 0-8 16,17-3-12-16,-15-4-24 0,15 0-32 16,-11-4-33-16,11 1-40 0,-10-3-2 0,10-5-17 15,-8-1-13-15,8-5-13 0,-6-2-54 0,3-12-23 16,3 0-26-16,-2-11-24 0,2-8 3 0,0-2-8 16,0-22 9-16,0-5 2 0,0-10-5 15,19-8-5-15,-19-11-44 0,0-11-60 0,21-8-31 0,-21-9-17 16,13-9 21-16,-13-2 54 0,0 1 77 0,12 6 89 15,-12 9 113-15,0 14 77 0,7 12 20 0,-7 17 0 16,0 16-4-16,6 16 68 0,-6 4 69 16,0 33 52-16,0-1 16 0,0 7-46 15,-29 8-35-15,29 10-34 0,-27 6-21 0,27 2 3 0,-29 3-49 16,13 2-48-16,4-3-48 0,12 1-56 0,-17-3-9 16,17-6 0-16,0-1 0 0,0-8 0 0,0-9 0 15,0-6 0-15,32-9-1 0,-13-12-66 0,4-10-77 16,4-4-82-16,3-28-75 0,2-1-10 0,2-14-12 15,1-6-14-15,0-11 3 0,-1-10 8 0,-3-5 33 16,-2-8 13-16,-6-6-53 0,-5-3-53 0,-8-1-12 16,-5 4 82-16,-2 7 160 0,-3 9 202 0,0 15 165 15,0 10 72-15,-25 17 41 0,25 16 1 0,0 11-32 16,-21 4 23-16,21 37 29 0,-19-4 24 0,19 10 11 16,-23 8-34-16,13 6-46 0,0 6-51 0,-3 5-13 15,4 0-21-15,2-2-60 0,0-3-53 16,3-2-65-16,0-4-37 0,0-1 0 0,1-5 0 0,0-4 0 15,2-5 0-15,0-5 0 0,1-7 0 16,0-7 0-16,0-6-40 0,0-6-56 0,0-10-72 16,0-1-76-16,17-26-36 0,-17 0-36 0,0-9-38 15,21-7-29-15,-21-8-10 0,19-8 22 0,-19-8-3 16,17-6-11-16,-17-4-20 0,11 0 35 0,-11 0 112 16,8 6 166-16,-8 11 161 0,0 9 78 0,0 14 62 15,0 14 35-15,0 18 42 0,0 4 44 16,-27 36 54-16,27 5 70 0,-33 10 27 0,11 13 15 0,-6 9-18 15,0 8-73-15,-4 6-126 0,-3 7-96 16,-3 2-99-16,1 2-84 0,-3-1 0 0,2-3 0 0,1-3 0 16,3-5 0-16,5-9 0 0,6-10 0 15,5-13 0-15,6-11 0 0,6-12 0 0,4-9 0 16,2-11 0-16,0-9 0 0,0-2 0 0,26-30-41 16,-26-1-49-16,24-10-35 0,-8-12-34 0,0-10 5 15,-1-12-8-15,-2-9-5 0,1-7-22 0,-14-8-27 16,13-9-12-16,-13-6-36 0,0-7-14 0,0-5 13 15,-32 1 27-15,11 2 72 0,-4 5 66 0,1 11 61 16,-2 12 39-16,2 10 21 0,2 15 7 16,2 14 13-16,3 10 9 0,3 10 2 0,0 6 22 15,-2 4 4-15,0 4 25 0,1 8 30 0,-3-1 5 16,2 7 10-16,-2 2 10 0,-3 3-16 16,1 3 15-16,-1 0 12 0,-4 32 10 0,-2-3 17 0,-3 5-4 15,-3 9-17-15,-3 9-37 0,2 5-34 0,-2 6-36 16,2 2-33-16,2 3-12 0,5-1-8 0,3-3-5 15,5-3 4-15,6-6 6 0,4-9-4 0,2-7-4 16,4-10-4-16,3-5-13 0,0-12-5 0,0-5 0 16,0-7-18-16,0 0-31 0,19-19-33 0,-19-3-38 15,0-6-14-15,17-6 2 0,-17-8-6 16,0-9-19-16,17-9-41 0,-17-6-75 0,0-8-71 0,0-5-29 16,0-8 36-16,-23-4 86 0,23 1 106 0,-27 4 93 15,27 5 36-15,-24 11 51 0,24 10 26 16,-20 14 10-16,20 11 16 0,0 12-19 0,-11 10 5 15,11 6-7-15,0 7 53 0,-7 0 73 16,7 0 62-16,-4 36 59 0,1-14-12 0,-1 3-47 0,-1 6-63 16,0 5-51-16,-2 0-18 0,1 5-3 0,-2-4 11 15,0 1 0-15,-2-3-11 0,3-2-16 0,0-6-19 16,1-4-5-16,0-5-13 0,1-4-9 0,1-4 3 16,0-5-3-16,0-2-11 0,-1-3-17 0,0 0-33 15,-3 0-24-15,1-24-3 0,-2 24-19 0,-2-32-10 16,-1 9-27-16,2-7-67 0,-3-2-53 0,1-6-25 15,-2-6 18-15,2-2 48 0,1-8 54 0,-3-3 4 16,3-5-54-16,-2-5-51 0,2-2 13 16,0 0 45-16,3 4 84 0,3 5 91 0,1 7 48 15,2 8 30-15,2 12 32 0,0 12 9 0,0 13 47 16,21 8 41-16,-21 24 30 0,22 5 25 0,-22 9-12 16,19 11 15-16,-19 7-17 0,15 5-56 0,-15 4-69 15,0 3-82-15,0 4-51 0,0-1 0 0,0-4 0 16,0-1 0-16,0-1 0 0,0-5 0 0,0-5 0 15,0-5 0-15,-15-7 0 0,15-9 0 0,0-7 0 16,0-6 0-16,0-6 0 0,0-4 0 16,0-5 0-16,0-6 0 0,0 0 0 0,0-22 0 15,0 2 0-15,0-4 0 0,-17-7-33 0,17-8-55 16,-15-7-56-16,15-8-52 0,-21-3-22 0,21-6 8 16,-18-2 41-16,18-1 45 0,-17-1 52 0,17 4 50 15,0 7 18-15,0 8 15 0,0 10 15 0,0 7 13 16,24 9 15-16,-24 6 4 0,33 9 10 0,-14 4 1 15,0 3 10-15,5 0 14 0,1 0-3 0,-2 0-6 16,2 22-20-16,-3-22 0 0,0 0-2 16,0 20 1-16,-3-20-1 0,-3 0-19 0,-4 16-1 0,0-16 10 15,-4 0 8-15,-2 10-11 0,-3-10-13 0,-1 0-24 16,-1 4-12-16,-1 0 0 0,0 1 0 16,0 2 0-16,-18 1 0 0,18 2 0 0,-24 3 0 0,24 1 0 15,-32 1 0-15,14 0 0 0,2-2 0 16,-1 1 0-16,3-3 0 0,3-2 0 0,2-1 0 15,9-4 0-15,-10 0 0 0,10-4 0 0,0 0 0 16,0 0 0-16,0-20-9 0,0 20-28 0,0-34-20 16,0 8-24-16,0-3-9 0,24-8-6 15,-24-4-16-15,14-5-13 0,-14-2-18 0,12-5 17 0,-12 0 34 16,0 0 31-16,15 6 46 0,-15 4 28 16,0 5 13-16,7 7 16 0,-7 8 0 0,6 8-9 15,-4 6 3-15,2 4 4 0,-2 5 49 0,1 0 50 0,1 0 49 16,1 35-5-16,-1-10-56 0,1 4-53 0,2 3-62 15,-2 6-12-15,0 3 0 0,-2 1 0 16,-2-1 0-16,0 1 0 0,-1-2 0 0,0-1 0 0,0 1 0 16,0-3 0-16,-25-5 0 0,25-3 0 15,-16-5 0-15,16-5 0 0,-15-5 0 0,15-5 0 16,0-5 0-16,-14-4 0 0,14 0 0 0,-9-31 0 16,9 8 0-16,-11-6 0 0,5-5-36 0,-2-11-50 15,-2-4-59-15,0-6-52 0,-2-3-11 0,-3-4 15 16,1 0 42-16,-2 2 52 0,1 4 45 0,0 8 39 15,2 6 17-15,1 11 13 0,3 9 13 0,2 6 1 16,2 8 4-16,1 6-3 0,-1 2 10 16,1 0 25-16,-1 29 31 0,-2-10 32 0,-1 7 14 15,1 4-19-15,0 6-32 0,-1 3-23 0,-1 1-28 16,4-3 8-16,-2 0 5 0,5-2-17 0,-1-3-12 16,2-3-13-16,0-4-12 0,1-4-2 0,0-4-10 15,0-2-17-15,0-3-12 0,0-3 2 0,0-4 8 16,0-2 9-16,0-3 3 0,0 0-7 0,0 0-13 15,0 0-20-15,0-22-22 0,0 22-13 0,0-30 4 16,17 14 14-16,-17-3 14 0,16-1-7 0,-5 2-13 16,4-2-10-16,1 0-5 0,4 3 1 0,3-2 15 15,-1-1 9-15,1 1 14 0,1-1 14 0,1-1 10 16,-2 2 21-16,-4-1 11 0,-1 4 18 0,-4 3 30 16,-2 0 28-16,-5 2 38 0,-3 2 12 0,-2 4-12 15,-2 2-19-15,0 3-16 0,0 0-2 0,-27 0 20 16,27 0 11-16,-36 19 9 0,13-19 6 0,-2 22-19 15,-4-22-18-15,2 26-28 0,0-12-29 16,2-14-13-16,2 23-8 0,4-23-8 0,4 19-3 16,5-19-19-16,2 10-17 0,3-10-21 15,5 0-13-15,0 0-6 0,0 0 4 0,0 0 4 16,0 0 4-16,29 0 5 0,-9-24 4 0,9 24 14 0,3-24 8 16,6 9 18-16,7-2 9 0,1 0 4 0,2-2 4 15,-1 2 1-15,-2 0 5 0,-4 1 12 0,-4 3 11 16,-6 1 27-16,-5 3 17 0,-8 1 20 0,-5 6 6 15,-7 0-7-15,-6 2-9 0,0 0-2 16,-24 0 1-16,4 27-11 0,-6-27 1 0,-3 31-26 0,-4-12-16 16,-3 0-13-16,0 1-18 0,-1 1-11 15,1 0-4-15,6-2-19 0,4-2-33 0,4-2-44 16,6-5-66-16,4 0-41 0,6-3-47 0,6-7-98 16,0 4-136-16,26-4-205 0,-1 0-277 0,8-24-300 15,7 24-47-15,6-33 264 0</inkml:trace>
  <inkml:trace contextRef="#ctx0" brushRef="#br1" timeOffset="670280.1542">24202 4695 436 0,'0'-15'6'0,"0"15"15"15,0 0 24-15,0 0-1 0,0 0 4 0,0 0 0 16,0 0 2-16,0 0 45 0,0 0 11 0,0 0 20 16,0 0 4-16,-14 0-31 0,14 0-4 0,0 0-28 15,0 0-16-15,0 0-3 0,0 0 8 16,0 0 13-16,0 0 13 0,0 0 9 0,0 0-1 0,0 0-3 16,0 0-7-16,0 0-6 0,0 0-8 15,0 0 2-15,0 0 2 0,0 0 1 0,0 0 2 16,0 0 0-16,-7 0 0 0,7 0-5 0,0 0-3 15,0 0 3-15,0 0 4 0,0 0 6 0,0 0-1 16,0 0-8-16,0 0-15 16,0 0-13-16,0 0-8 0,0 0 2 0,0 0 5 0,0 0 7 0,0 0 10 15,0-16 1-15,0 16 6 0,0 0 4 16,0 0-8-16,0 0 1 0,0 0 5 0,0 0 6 0,0 0 21 16,0 0 1-16,0 0-9 0,0 0 8 15,0 0-9-15,0 0 10 0,0 0-8 0,0 0-14 16,0 0-19-16,0 0-11 0,0 0-1 0,0 0 1 15,0 0 5-15,0-12 0 0,0 12 4 0,0 0-9 16,0 0 10-16,0 0-11 0,0 0 5 0,0 0-5 16,0 0-11-16,0 0 1 0,0 0-4 0,0 0 11 15,0 0-4-15,0 0 5 0,0 0 4 0,0 0 0 16,0 0-1-16,0 0-14 0,0 0-5 0,0 0-6 16,0 0-4-16,0 0 8 0,0 0 1 0,0 0-4 15,0 0 12-15,0 0 1 0,0 0 15 0,0 0 9 16,0 0 11-16,0 0 12 0,0 0-10 0,-14 15 6 15,14-15-28-15,0 0-12 0,0 11-9 16,0-11-11-16,0 6 14 0,0-6-7 0,0 7 0 16,0-4-1-16,0 1-7 0,0-2 4 0,0 3-8 15,0 0 2-15,0 0 7 0,-7 1-1 0,7 0 10 16,0 1 3-16,0-3 1 0,0 3 1 0,0-2 1 16,0-2 0-16,0 1-1 0,0-2 1 0,0 0 7 15,0 3 0-15,0-4 3 0,0 3-6 0,0 0-10 16,0 1-8-16,0 2-3 0,0-2 3 0,0 0-1 15,0 2 6-15,0-4 3 0,0 2-2 0,0 0 2 16,0-1-9-16,0 1-10 0,0 0 3 0,0 2-6 16,0-4 3-16,0 2-1 0,0-1-1 0,11 2 5 15,-11-1-1-15,0 1 4 0,0-3-2 0,0 1 1 16,6 0 3-16,-6 2 3 0,0-3 1 16,0 2-1-16,4-1-5 0,-4 2-1 0,0 0 4 15,2-1 0-15,-2 0 2 0,0 2 7 0,0-2 10 16,0 0-1-16,0 1 7 0,0-2 0 0,0 0-10 15,0 0 4-15,0 0 2 0,0-2-11 0,0 3 3 16,2-1-7-16,-2-1-9 0,0 1 0 0,1-1-14 16,0 0 1-16,-1 0 0 0,1 1 2 0,-1-1 4 15,0-1 1-15,2 1 0 0,-1 1 7 0,1-1 0 16,-1 2 2-16,0 0 8 0,0 0 1 0,0-1 9 16,1 3 3-16,-1-2 0 0,0-2 1 15,-1 2-4-15,1-1-4 0,-1 1 5 0,1-1-15 16,0 0-6-16,0 0-5 0,-1 1-11 0,2 0 3 15,-1 0 4-15,1-1-2 0,-1 0-6 0,0 2 3 16,1-3 3-16,1 3-1 0,-1-3 11 0,-2 2-1 16,3 1-5-16,-1-2 5 0,0 1-2 0,-1-1-1 15,0 0 6-15,0 0-1 0,-1 1-7 0,2-1 1 16,-2 0-9-16,2 0 0 0,-1 1 0 0,0 0 0 16,1 0 0-16,-2 1 0 0,3-1 0 0,-2 2 0 15,0-1 0-15,2-2 0 0,-3 2 0 0,2 0 0 16,-1-1 0-16,0-1 0 0,1 1 0 0,-1 0 0 15,1 0 0-15,0 1 0 0,0-2 0 0,0 3 0 16,0-2 0-16,1 0 0 0,-1 2 0 16,2-2 0-16,-2 1 0 0,0 1 0 0,0-2 0 15,0 0 0-15,0 1 0 0,1 0 0 0,-1 0 0 16,0-1 0-16,0 2 0 0,0-2 0 0,-1 2 0 16,2 0 0-16,-2-1 0 0,0 2 0 0,3-1 0 15,-2-1 0-15,1 1 0 0,0-1 0 0,-1 1 0 16,0-2 0-16,0 0 0 0,1 2 0 0,-1-1 0 15,0 2 0-15,1-3 0 0,-1 3 0 0,1-1 0 16,-1 2 0-16,1-2 0 0,-1 3 0 0,0-2 0 16,0 1 0-16,0-1 0 0,-1-1 0 0,2 2 0 15,-1-1 0-15,0 1 0 0,-1-2 0 0,1-2 0 16,0 1 0-16,0-2 0 0,1 1 0 16,-2-3 0-16,-1 3 0 0,2-1 0 0,0-1 0 15,-1 2 0-15,0-2 0 0,1 3 0 0,-1 0 0 16,2-1 0-16,-2 1 0 0,0 0 0 0,0-1 0 15,0 2 0-15,1-1 0 0,-1 1 0 0,0-1 0 16,2 2 0-16,-2-1 0 16,0-2 0-16,3 2 0 0,-4-2 0 0,2 1 0 0,-1 0 0 15,1-1 0-15,-2-1 0 0,0 1 0 0,0-2 0 0,3 1 0 16,-3-1 0-16,1-1 0 0,-1 1 0 0,0 0 0 16,3-1 0-16,-3 1 0 0,2 0 0 0,0 0 0 15,1 0 0-15,-1 1 0 0,0-1 0 0,1 2 0 16,1 0 0-16,-1 0 0 0,0 1 0 15,-1 0 0-15,0-1 0 0,1 2 0 0,-2 0 0 16,0-2 0-16,0 1 0 0,1 2 0 0,-2-4 0 16,2 1 0-16,-2 1 0 0,3-1 0 0,-3-2 0 15,0 3 0-15,2-3 0 0,-2 0 0 0,0 1 0 16,2-1 0-16,0 1 0 0,0-1 0 0,-1 2 0 16,-1-1 0-16,1 1 0 0,-1 1 0 0,1-1 0 15,-1 1 0-15,0-1 0 0,0 0 0 0,0 0 0 16,0 0 0-16,0-1 0 0,0 0 0 0,0 2 0 15,0-3 0-15,0 2 0 0,0 1 0 0,0-3 0 16,0 2 0-16,0 0 0 0,0-1 0 0,0 1 0 16,0-2 0-16,0 1 0 0,0-1 0 15,0 2 0-15,0-3 0 0,0 1 0 0,0 0 0 16,0 1 0-16,0-2 0 0,0 2 0 0,0 0 0 16,12 0 0-16,-12 1 0 0,0-2 0 0,0 1 0 15,0 1 0-15,0-2 0 0,0 1 0 0,0 1 0 16,0-1 0-16,0 0 0 0,0-2 0 0,0 1 0 15,0 1 0-15,0-2 0 0,0-1 0 0,0-1 0 16,0 2 0-16,0 1 0 0,0-3 0 0,0 0 0 16,0 1 0-16,0-1 0 0,0 3 0 0,0-3 0 15,0 3 0-15,0-1 0 0,0 0 0 0,0-1 0 16,0 4 0-16,0-1 0 0,0 1 0 0,0-2 0 16,0-1 0-16,0 1 0 0,0-1 0 15,0 0 0-15,0-2 0 0,0 0 0 0,0 0 0 16,0 0 0-16,0 0 0 0,0 0-61 0,18 0-127 15,-18 0-137-15,0-16-233 0,15 16-162 0,-15-13-187 16,16 13-173-16,-16-14-197 0,17 14 9 16,-7-12 316-16</inkml:trace>
  <inkml:trace contextRef="#ctx0" brushRef="#br1" timeOffset="671816.8301">24503 6097 1440 0,'0'0'69'0,"0"0"55"0,0 0 69 0,0 0 49 16,0 0-9-16,0 0 11 0,0 0-11 0,0 0 31 15,0-13 18-15,0 13 16 0,0 0 18 16,0 0-17-16,0 0-54 0,0 0-48 0,0 0-46 15,0 0-40-15,0 0 11 0,0 0-9 0,0 0-4 16,20 0 7-16,-20 0-7 0,16 0 6 0,-16 0 8 16,21 0-2-16,-21 0 1 0,26 0-4 0,-14 0-12 15,2 0-8-15,0 0-12 0,1 0-1 0,-3 0-5 16,1 0-7-16,-1 0 2 0,-1 0-24 0,0 13-9 16,1-13-4-16,-5 0-4 0,2 0 15 0,0 7-5 15,-3-7 6-15,1 0 0 0,1 7-7 0,-2-7 6 16,0 2-4-16,1-2-3 0,0 1-1 0,3-1-4 15,-2 0-10-15,1 0-9 0,2 0-3 0,0 0-6 16,0 0 11-16,1 0 4 0,-3 0 1 16,0 0 5-16,3 0-7 0,-3 0-1 0,-1 0-1 15,1 0-4-15,0 0 1 0,0 0-5 0,1 0-4 16,0 0 0-16,-1 0-4 0,1 0 2 0,-1 0 3 16,-1 0 4-16,1 0-2 0,0 0 5 0,-1 0-1 15,0 11-8-15,2-11 5 0,-2 0-9 0,-1 0-4 16,1 0 3-16,2 0-1 0,-2 0 0 0,0 0 4 15,0 0-1-15,1 0-4 0,0 0 6 0,0 0-1 16,1 0 9-16,-1 0 9 0,-1 0 4 0,2 0 9 16,-1 0 1-16,-1 0-8 0,1 0-4 0,0 0-3 15,-1 0-7-15,0 0 0 0,0 0-6 0,0 0-10 16,-1 0-3-16,1 0 4 0,-3 0 2 0,3 0-2 16,-2 0 5-16,0 0-8 0,-1 0 1 15,4 0 6-15,-4 0-6 0,3 0 6 0,-4 0 2 16,5 0-8-16,-1 0 9 0,0 0-6 0,1 0-4 15,1 0 8-15,0 0-2 0,-1 0-2 16,0 0 5-16,1 0 0 0,-2 0-5 0,-1 0 5 0,-1 0-3 16,0 0 2-16,-1 0 1 0,-2 0-2 0,2 0 1 15,-1 0-3-15,-2 0-2 0,3 0 5 0,0 0-2 16,0 0 3-16,1 0 4 0,2 0-1 0,0 0 3 16,1 0-4-16,-2 10-2 0,3-10-6 15,-2 0-1-15,2 0 0 0,-1 0 0 0,1 0 0 16,-1 0 0-16,-2 0 0 0,1 0 0 0,0 0 0 15,0 0 0-15,-1 0 0 0,0 0 0 0,2 0 0 16,-3 0 0-16,3 0 0 0,-5 0 0 0,6 0 0 16,-5 0 0-16,1 0 0 0,0 0 0 0,-1 0 0 15,1 0 0-15,2 0 0 0,-4 0 0 0,1 0 0 16,-1 0 0-16,1 0 0 0,0 0 0 0,1 0 0 16,-2 0 0-16,3 0 0 0,-3 0 0 0,4 0 0 15,-3 0 0-15,3 0 0 0,-2 0 0 0,1 0 0 16,1 0 0-16,0 0 0 0,-1 0 0 0,-1 0 0 15,2 0 0-15,-2 0 0 0,-3 0 0 0,1 0 0 16,0 0 0-16,-1 0 0 16,1 0 0-16,-2 0 0 0,3 0 0 0,-3 0 0 0,1 0 0 0,3 0 0 15,-4 0 0-15,2 0 0 0,1 0 0 16,1 0 0-16,-2 0 0 0,2 0 0 0,-4 0 0 16,3 0 0-16,-1 0 0 0,-2 0 0 0,0 11 0 15,0-11 0-15,2 0 0 0,-2 0 0 0,0 0 0 16,2 0 0-16,-3 0 0 0,3 0 0 0,0 0 0 15,-1 0 0-15,1 0 0 0,1 0 0 16,0 0 0-16,1 0 0 0,-2 0 0 0,0 0 0 0,3 0 0 16,0 0 0-16,0 0 0 0,-2 0 0 0,1 0 0 15,-1 0 0-15,2 0 0 0,-1 0 0 16,-1 0 0-16,-1 0 0 0,0 0 0 0,-1 0 0 16,1 0 0-16,1 0 0 0,-3 0 0 0,1 0 0 15,1 0 0-15,0 0 0 0,-4 0 0 0,2 0 0 16,1 0 0-16,-1 0 0 0,-2 0 0 0,0 0 0 15,0 0 0-15,0 0 0 0,0 0 0 0,0 0 0 16,0 0 0-16,0 0-16 16,0 0-61-16,0 0-70 0,0 0-79 0,0 0-83 0,0 0-91 0,0 0-116 15,0 0-69-15,-16 0-163 0,16 0-113 0,0 0-17 16,-13 0-140-16,13-13 153 0,0 13 155 16,-11 0 204-16</inkml:trace>
  <inkml:trace contextRef="#ctx0" brushRef="#br1" timeOffset="673762.7176">25901 6146 1714 0,'-3'0'80'0,"-1"8"27"0,2-8 48 16,0 7 45-16,0-7-39 0,2 5 26 0,-2-5 21 16,2 4 29-16,0-2 38 0,0 1 29 0,0-1-20 15,0-1-4-15,0 0-40 0,21-1-36 0,-21 0-21 16,0 0-45-16,15 0-5 0,-15 0-18 0,0 0 0 15,12 0 8-15,-12 0-19 0,0 0-8 0,8 0-2 16,-8 0 0-16,0-12 9 0,0 12-11 16,0 0-22-16,0 0-18 0,2 0-16 0,-2-13-18 15,4 13 2-15,-3-5-10 0,-1-1 0 0,2 1 5 16,0 0 1-16,0-3-3 0,0 3-7 0,0-4-5 16,1 2 1-16,-1-1-2 0,2-1 1 0,-1 1 8 15,-1-1-5-15,1-1-3 0,-1 2 3 0,0-3 1 16,2 3-3-16,-2-1 4 0,0-3-8 0,1 3 0 15,-3-2 2-15,2 1 0 0,0-2 7 0,-2 1-5 16,2 1-4-16,0-1 2 0,0 0-4 0,-1 0 4 16,2-1 8-16,-3 1-9 0,2 1 0 15,0 1 2-15,0-4-3 0,-2 2 5 0,3-1-4 0,-1 2-4 16,0-2 1-16,2 1-1 0,0 0 5 16,-4 1 3-16,3-1 2 0,0 1 6 0,1 0 0 15,-2 1 8-15,1 0 14 0,1 1 19 0,-2-1 9 16,3 2 4-16,-1-1-7 0,1 0-17 0,-1 1-10 15,3-1-5-15,-1 2-8 0,-1-2-5 0,4-3-3 16,-4 2-2-16,3 1-4 0,-1-1-2 16,-1 1 4-16,0 2-6 0,1-5-4 0,-1 3 1 0,-2 1 1 15,-1-1 4-15,1 1 4 0,1 2 2 0,-3-1-3 16,1 2 7-16,-1-1 1 0,0-2 2 16,0 2 2-16,0 0-1 0,0 0 10 0,-1-2 4 15,0 0 4-15,2 0-3 0,-1 2-10 0,2-2-2 16,-4 2 0-16,2-3-9 0,1 4-1 0,2-5-3 15,-1 1-5-15,-2-1 7 0,1-1-3 0,1 2 0 16,0-2 2-16,1 1-5 0,-2-3 1 0,1 4-4 16,0-3-3-16,1 2 3 0,-1 0 4 0,-1 0 5 15,1-1 1-15,0 2 1 0,1-1-1 0,-2 0-3 16,-1 1 5-16,2-2-1 0,-2 3 1 0,0-2 5 16,-2 2-3-16,3-2 3 0,-1 2-5 0,0-2-4 15,2 2 2-15,-1 0-7 0,2-1 1 0,-1 0-3 16,0 0 2-16,-1 0 2 0,1 1-6 15,-2 0 5-15,2-1-6 0,0 1 3 0,-4-1 3 0,0 2-4 16,4-2 2-16,-2 0-2 0,0 0 1 0,1 3 3 16,-1-4-3-16,0 2 2 0,0 0-4 15,2-2 0-15,-1 2 2 0,-1 0 0 0,3-1-1 16,-3 0 1-16,1 2 0 0,1-1-2 0,-2 0 4 16,0 1-1-16,0-1-1 0,0 3 0 0,1-2 2 15,-1-1-2-15,-2 3-3 0,0-1 5 0,2 0-6 16,-2-2 1-16,2 2 4 0,0-2-6 0,-2 2 3 15,2-2 2-15,0-1 0 0,0 2 2 0,0 0-2 16,-2-1 0-16,2 0 0 0,-2 2-2 0,2-2 2 16,0 1 0-16,-2-1 0 0,1 2 0 0,-1-2-2 15,0 3 2-15,2-4-5 0,-2 2 5 0,0-2-2 16,2 3-2-16,-2-2 8 0,0-1-4 0,2 3 4 16,-2-1-6-16,0 0 0 0,0 2-4 15,2-1 4-15,-2 2 2 0,0-2-6 0,0 0 4 16,2 1-4-16,-2 1 2 0,0-2 2 0,0 1-2 15,0 1 0-15,0-2-4 0,0 1 4 0,0 1-2 16,0-1 0-16,0-1 4 0,0 0-3 0,0 0 5 16,0 2-3-16,0-1-1 0,0 1 2 0,0 1-4 15,0-1 7-15,0-1-5 0,0 0-6 16,0 2 4-16,0-2-8 0,0 0 9 0,0-1 5 0,0 1-4 16,0 2 8-16,0-2-4 0,0 2-4 0,0-1 4 15,0 3 0-15,0-2-2 0,0 2 2 16,0 0-2-16,0 0-2 0,0 0 0 0,0 0-2 15,0 0 8-15,0 0-4 0,0 0 10 0,0 0 0 16,0 0-2-16,0 0 0 0,0 0-4 0,0 0 4 16,0 0-8-16,0 0 7 0,0 0-3 0,0 0 0 15,0 0 5-15,0 0-3 0,0 0-2 0,0 0 0 16,0 0 2-16,0 0 2 0,0 0 6 0,0 0-1 16,0 0 1-16,0 18 2 0,0-18 0 0,0 0 0 15,0 18-4-15,0-18 1 16,-11 16 5-16,11-16-2 0,0 17 5 0,-12-9 3 0,12 2 1 15,-8 1 15-15,8 1 10 0,-7-2-2 0,3 2-5 0,0 0-13 16,1-1-10-16,-1 1-6 0,-1-1 7 16,1 1 1-16,-1 0-4 0,1 2 7 0,2-1-4 0,-3 0 5 15,-1 1-5-15,0 0-9 0,2 1 2 16,-2-1-7-16,1 2 2 0,1-2 3 0,-1 1-7 16,0 0 2-16,1-2-1 0,-1 1-2 0,-1-2 3 15,2 0 0-15,2-2 14 0,-1 0 17 0,0 0 13 16,1 1 21-16,0-1 7 0,0 0-16 0,1 0-16 15,-1 2-23-15,0-3-18 0,2 1-4 0,0 0 0 16,-2-2 0-16,2 0 0 0,-2 1 0 0,2-3 0 16,0 1 0-16,-2-2 0 0,2 0 0 0,-3 1 0 15,1-2 0-15,-2 1 0 0,2 0 0 0,-4-1 0 16,4 3 0-16,-2-2 0 0,2 2 0 0,-2 0 0 16,1 1 0-16,1 0 0 0,-2-1 0 0,2 2 0 15,-2-1 0-15,2 0 0 0,0 0 0 16,-2 0 0-16,1 1 0 0,2-1 0 0,-2-2 0 15,1 2 0-15,0-3 0 0,0 2 0 0,-1-1 0 16,1 0 0-16,-3-1 0 0,3 2 0 0,0 1 0 16,0-1 0-16,1 0 0 0,-1 0 0 15,2 1 0-15,-2 1 0 0,2-1 0 0,-2-1 0 0,0 0 0 16,2-3 0-16,-2 0 0 0,0 0 0 0,2-1 0 16,-3 0 0-16,1 0 0 0,0 0 0 15,0 2 0-15,-1-1 0 0,0 1 0 0,1 1 0 16,0 0 0-16,0 0 0 0,0-1 0 0,-1 2 0 15,1 0 0-15,0-3 0 0,0 4 0 0,0-3 0 16,-1 3 0-16,1-1 0 0,-1-1 0 0,1 2 0 16,-2-2 0-16,1 3 0 0,1-3 0 0,0 2 0 15,0-1 0-15,0-2 0 0,0 3 0 0,0 0 0 16,0-1 0-16,1 0 0 0,1 0 0 0,0-2 0 16,-2 1 0-16,2 0 0 0,0 1 0 0,-2-2 0 15,2 0 0-15,0 2 0 0,0-3 0 0,0 2 0 16,-3 1 0-16,3 1 0 0,0-2 0 0,-2 2 0 15,2-1 0-15,-2 1 0 0,1 1 0 0,-1-2 0 16,2 0 0-16,0 1 0 0,-2-1 0 16,2 1 0-16,0-2 0 0,0 1 0 0,0 1 0 15,0-3 0-15,0 3 0 0,0-3 0 0,0 1 0 16,0 1 0-16,0-3 0 0,0 0 0 0,0 1 0 16,0-1 0-16,0 0 0 0,0-1 0 0,0 0 0 15,0-1 0-15,0 1 0 0,0-2 0 0,0-1 0 16,0 1 0-16,0 0 0 0,0 0 0 0,0 0 0 15,0 1 0-15,0-2 0 0,0 2 0 0,0 1 0 16,0 0 0-16,0-1 0 0,0 0 0 0,0 3 0 16,0-3 0-16,0 1 0 0,0-3 0 0,0 1 0 15,0-1 0-15,0 2 0 0,0-1 0 0,0-1 0 16,0 0 0-16,0 0 0 0,0 0 0 16,0 0-89-16,0 0-133 0,0-17-155 0,0 17-246 15,0 0-102-15,0-21-223 0,0 21-156 0,0-12-143 16,0 12 14-16,-20 0 355 0</inkml:trace>
  <inkml:trace contextRef="#ctx0" brushRef="#br1" timeOffset="679152.3502">26427 4616 478 0,'0'4'19'0,"0"0"14"0,0-1 1 16,0 0 10-16,0 2-4 0,0 1-2 0,0-2 12 15,-12 3-9-15,12 0-10 0,0 1-6 0,0 1-12 16,0-1 0-16,0-1 5 0,0 2 6 16,0-2 19-16,0-1 37 0,0 1 32 0,0-4 36 15,0-1 22-15,0 1-6 0,0-1-12 0,0-1-17 16,0 0-26-16,0-1 12 0,0 0 14 0,0 0 12 15,0 0 19-15,0 0-15 0,0 0-9 0,0 0-6 16,0 0 6-16,0-12 20 0,0 12 10 16,0 0 12-16,0 0-12 0,0 0 20 0,0 0 4 0,0 0-9 15,0 0 2-15,0 0-34 0,0 0-28 16,0 0-17-16,0 0-10 0,0 0-10 0,0 0-4 0,0 0 2 16,0 0 0-16,0 0 9 0,0 0 23 15,0 0 4-15,0 0 0 0,0 0-14 0,0 0-32 0,0 0-12 16,0 0-16-16,0-17-8 0,0 17 9 15,15-15-13-15,-15 15 5 0,0-12-2 0,15 12-9 16,-15-16 0-16,0 8-1 0,11-2 7 0,-11 1 4 16,5 1 4-16,-1 0 6 0,0 0-5 0,-3-1 1 15,3 0-8-15,0 2 1 0,-2-3 6 0,1 3-4 16,0-2-2-16,-1 1 5 0,0-1-20 0,0 0-6 16,0-2 0-16,-1 3-10 0,1 0 7 0,0-1-2 15,0 1 1-15,0 0-5 0,0-1 0 0,0 4-5 16,1-3-4-16,-3 2 2 0,2-1-7 0,0 1 1 15,-2 1 2-15,3 1-1 0,-1-1 2 16,-2 1 1-16,0 0 0 0,2-1 0 0,-1 1-4 16,-1-1-2-16,0 1 4 0,0-3 0 0,2 1 2 15,0 0 3-15,0 0-3 0,0-1 5 0,-2-1 1 16,2-1 4-16,1 1-1 0,-1 0-6 0,0-1 0 16,-2 0-6-16,2 2 3 0,0-1-2 0,0 0 2 15,2 0 3-15,-2 0 1 0,0-1 5 0,0 1 4 16,0 1-3-16,1-3 5 0,1 2-4 0,-2 1-5 15,0 0 1-15,2 0-7 0,-1 0 0 0,0 1-2 16,-1 0-2-16,0 0 1 0,0-1 3 0,1 3 2 16,-3-3-4-16,2 2-2 0,0-2-2 0,0 0 1 15,-2 1 3-15,2-2-1 0,0 2 1 0,1-2-2 16,-1-2 1-16,0 3 5 0,0-2-4 16,1 2 7-16,0-5-7 0,-1 3 0 0,0 1-1 15,2-2-6-15,-2 3 10 0,0-2-5 0,1 1 4 16,-1-1 2-16,0 2-2 0,0-1-1 0,-2 2-5 15,2-1 1-15,-2 0-1 0,4 3 5 0,-2-1 2 16,0 1-1-16,0 0-3 0,0-2 3 0,0 0-3 16,1 1 1-16,1-2 4 0,0-2-8 0,-2 1 5 15,-1 0 0-15,1 0 5 0,0 0 5 0,1-1-8 16,-1 3 7-16,-2-3-9 0,2 1 1 16,-2 1 2-16,0-1-7 0,2-1 3 0,-2 0-5 0,1-1 4 15,1 0 3-15,0 1 1 0,0-2 0 16,0 2 3-16,0-1 1 0,1 3-2 0,1-2 8 15,-2 2-9-15,1-1 3 0,2 3 0 0,-3 0 3 16,-2 0 5-16,4 0-2 0,-2 1-2 0,0-1 5 16,0 0-9-16,-1 0 1 0,-1 1 1 0,2-2-10 15,0 1 4-15,0-1-1 0,0-1-7 0,0 1 3 16,-2-1-6-16,4 0 0 0,-4-1 6 0,2 1-4 16,0 0 8-16,0-1-3 0,0-1 0 0,0 2 1 15,-1 2-3-15,3-4 1 0,-2 1 1 0,2 3-1 16,-1-2 0-16,-1 2 8 0,1-2-8 15,-1 2 5-15,0 0-1 0,2-2-8 0,-3 2 9 0,1-2-2 16,0 2-3-16,2-2 6 0,-4 1-6 16,5 1 0-16,-3-2 2 0,0 3 1 0,-2-2-2 15,5-1 3-15,-2 2-2 0,-1-2-4 0,0 0 6 16,2 1-3-16,-2 1 1 0,0-4 3 0,-1 2 0 16,1 0-7-16,0 0 6 0,0 0-1 0,0 1-3 15,0 0 4-15,1 1-10 0,-2-2 2 0,1 2 5 16,0-2 0-16,0 2 5 0,0 0-5 0,0-2 1 15,0 2 6-15,-1 0-1 0,1 0 4 0,-2 0-7 16,2 3 0-16,-2-1-2 0,0-1-6 0,0 2 6 16,2-2-4-16,-2 1 4 0,0-1-1 0,2-1 3 15,-2 0-5-15,2-1 4 0,-2 1-3 0,3-1-1 16,-3-1 3-16,2 0-7 0,1 0 10 0,-3 0-4 16,2-1-2-16,0 0 3 0,0-1-9 15,-1 0 2-15,1-2 2 0,-2 3 3 0,2-1 7 16,0 1-1-16,0 0 3 0,0 0-5 0,-2 4-3 15,0 0-1-15,2-1-2 0,-2 2-1 0,1 1 6 16,1-1-2-16,-2-2 6 0,2 1-2 0,-2-3 1 16,0 1-3-16,2 1-6 0,1-2 4 0,-3-2-4 15,2 2 4-15,1 1-2 0,-3-1 0 0,2 0 6 16,0 1-1-16,-2 1 4 0,0-1-3 16,2 3-5-16,-2-3-2 0,0 1 1 0,0 1 1 15,0-1 2-15,0-1-1 0,0 1 2 0,0-1-4 16,0-1 2-16,0 1 1 0,0-1-6 0,0 2 6 15,0-2-6-15,0 0 5 0,0 2 3 0,0 0-2 16,0 0 3-16,0 2 3 0,0-1-4 0,0 1-3 16,0 1 5-16,0 0-8 0,13-1 5 0,-13 1 2 15,0 0-5-15,0-1 0 0,0 2 2 0,0-2-2 16,0 0 5-16,0 0 0 0,0 1-4 0,0 1 2 16,0-3 0-16,0 3 1 0,0-1 4 0,0 1-5 15,0-2-4-15,0 3 3 0,0-1-3 0,0 0 3 16,0-2 2-16,0 3 1 0,0 0 1 0,0 0-4 15,0 0 2-15,0-2-4 0,0 2 2 16,0 0 11-16,0-1 1 0,0 1 7 0,0-1-4 0,0 0-4 16,0 0 1-16,0 1 5 0,0-2 3 15,0 1 17-15,0 0 8 0,0-1 10 0,0 1 4 16,0 0-4-16,0 0-4 0,0-1-14 0,0 2-6 16,0 0-14-16,0 0-2 0,0 0 0 0,0 0 0 15,0 0-1-15,0 0-4 0,0 0-3 0,0-1 1 16,19-1-11-16,-19 1 7 0,0-1-8 0,18 1 0 15,-18-1 11-15,19 1-13 0,-19-1 11 0,19 2 1 16,-19 0-2-16,19-2 2 0,-9 1 3 0,-1-1-5 16,0 2-5-16,0 0 8 0,-2 0-8 0,1 0 2 15,1-1 2-15,-1 1-11 0,-2 0 4 16,1 0-4-16,-1 0 1 0,2 0 5 0,-2 0-2 0,1 0 1 16,-3 0 3-16,1 0 1 0,-1 0 4 15,5 0 2-15,-2 13 0 0,2-13-3 0,0 0-5 16,0 0 3-16,4 0-4 0,-1 0 0 0,-1 0 2 15,0 0-2-15,1 0 0 0,0 0 0 0,-2 0 7 16,1 0-9-16,-4 0 5 0,4 0-2 0,-4 0-5 16,2 0 13-16,0 0-7 0,-2 0 7 0,2 0-6 15,-1 0-2-15,-1 0 4 0,2 0-5 16,-2 0 5-16,2 0-4 0,0 13-2 0,0-13 4 16,0 0-5-16,2 0 6 0,-1 0-4 0,0 0 0 0,-1 0 2 15,1 0-6-15,0 0-1 0,2 0-2 16,-3 0 4-16,2-15-3 0,-2 15 4 0,3 0-2 15,-4 0-3-15,-1 0 2 0,3 0 0 0,-4-10-2 16,2 10 4-16,-1 0 4 0,1 0-3 0,-2 0 7 16,1 0-3-16,-1 0 1 0,1 0-1 0,0 0-1 15,0 0 7-15,3 0-6 0,-3 13 5 0,3-13 2 16,0 0-14-16,-1 0 7 0,1 0 0 0,-1 0-3 16,0 0 4-16,0 0-2 0,2 0-3 0,-3 0 6 15,3 0 0-15,-3 0-2 0,3 0 0 0,-3 0-2 16,2 0 5-16,-1 0-3 0,0 0-3 0,-1 0 3 15,0 0-3-15,-1 0 5 0,-1 0 2 16,3 0-4-16,-4 0 4 0,3 0-4 0,-3 0 5 16,4 0-5-16,-2 0-3 0,0 0 4 0,1 0-3 15,0 0 3-15,1 0-2 0,0 0 0 0,-1 0 1 16,2 0 1-16,3 0-2 0,-5 0-2 0,0 0-6 16,1 0 7-16,-1 0 0 0,-3 0 0 0,2 0 3 15,-4 0-5-15,-1 0 3 0,0 0 2 0,0 0 5 16,0 0-5-16,-2 0 1 0,2 0 1 0,-1 0-3 15,2 0 1-15,-2 0 0 0,3 0 1 0,-1 0-10 16,2 0 4-16,-3 0-4 0,0 0-2 0,4 0 15 16,-2 0-3-16,-1 0 3 0,2 0 1 0,-1 0-4 15,1 0-2-15,0 0-2 0,0 0 5 0,-2 0-4 16,1 0 3-16,-2 0 2 0,1 0 0 16,-1 0 1-16,-2 0-5 0,2 0 3 0,2 0 0 15,-2 0 6-15,0 0 8 0,0 0 1 0,2 0 2 16,2 0 1-16,-3 0 4 0,3 0-8 0,2 0-4 15,-4 0-6-15,3 0-7 0,1 0 0 0,-2 0 0 16,1 0 0-16,-1 0 0 0,-2 0 0 0,0 0 0 16,0 0 0-16,-1 0 0 0,0 0 0 0,-3 0 0 15,2 0 0-15,-2 0 0 0,1 0 0 0,-1 0 0 16,0 0 0-16,1 0 0 0,0 0 0 0,-1 0 0 16,0 0 0-16,1 0 0 0,1 0 0 0,-1 0 0 15,-1 0 0-15,2 0 0 0,0 0 0 16,-1 0 0-16,1 0 0 0,-1 0-28 0,1 0-38 15,-1 0-49-15,1 0-56 0,0 0-38 0,-2 0-55 16,2 0-81-16,-1 0-149 0,-1 0-110 0,5 0-219 16,-5 0-156-16,2 0-77 0,2 0-102 0,0 0 262 15,0 0 288-15</inkml:trace>
  <inkml:trace contextRef="#ctx0" brushRef="#br1" timeOffset="680536.6434">28175 2975 846 0,'0'0'92'0,"0"-12"84"0,0 12 77 15,0 0 66-15,0 0-44 0,0 0-51 0,0-5-34 16,0 5-19-16,0 0 0 0,0-3 12 16,0 1 17-16,0 2 16 0,0 0 20 0,0 0 11 15,0 0-19-15,0 0-23 0,0 0-42 0,0 0-19 16,-13 0 3-16,13 0-2 0,0 0 3 0,0 0-19 16,0 0-3-16,0 0-3 0,0 0 16 0,0 0 29 15,0 0 5-15,0 0 23 0,0 0 6 0,0 20-20 16,0-20-21-16,0 14-40 0,0-14-27 0,0 19-14 15,0-19-4-15,0 19-8 0,0-9-8 0,0 3-4 16,0-2-2-16,0 1 1 0,0 1 10 0,0-1 4 16,0 2 6-16,0 1 6 0,0-3-5 0,0 5-2 15,0-2-5-15,18 1-6 0,-18 1-8 16,0 0 2-16,0 2 3 0,12-1 3 0,-12 1-2 0,0 1-16 16,0-1-18-16,7 2-18 0,-7-1-9 15,1 0 0-15,3-1 0 0,-2 0 0 0,0-2 0 16,0-1 0-16,-1 0 0 0,1-2 0 0,0-1 0 15,2 0 0-15,-3-2 0 0,0 0 0 0,1 0 0 16,-1 0 0-16,0 1 0 0,1-1 0 0,0 0 0 16,0 1 0-16,-1-1 0 0,0 2 0 0,1 1 0 15,-2-2 0-15,0 1 0 0,0 2 0 0,0-1 0 16,0 0 0-16,0 0 0 0,1-1 0 16,-1 0 0-16,0 1 0 0,1 0 0 0,0-1 0 0,1 0 0 15,0 0 0-15,0-1 0 0,2 2 0 16,-2-2 0-16,2 1 0 0,-1-2 0 0,0 0 0 15,0-1 0-15,-1 1 0 0,2-1 0 0,-1 2 0 16,2-3 0-16,-5 2 0 0,4-2 0 0,-1-1 0 16,0 1 0-16,-1 2 0 0,1-2 0 0,1 2 0 15,-2-1 0-15,1 0 0 0,-1 4 0 0,-2-1 0 16,2-2 0-16,1 0 0 0,-2-1 0 0,-1 0 0 16,0-1 0-16,0 0 0 0,0 0 0 0,0-1 0 15,1 2 0-15,-1-2 0 0,1-2 0 0,0 5 0 16,1-5 0-16,0 5 0 0,-1-5 0 0,1 3 0 15,1-1 0-15,0 0 0 0,-1 1 0 0,-1-2 0 16,1 3 0-16,0 0 0 0,0-1 0 16,-2-1 0-16,2 2 0 0,-2 1 0 0,0-1 0 15,2 1 0-15,-2-2 0 0,0 1 0 0,0-1 0 16,0 0 0-16,0 0 0 0,0-1 0 16,0 1 0-16,0-1 0 0,0-1 0 0,0 3 0 0,0-2 0 15,0 1 0-15,0-1 0 0,13 0 0 16,-13 0 0-16,0-1 0 0,0 0 0 0,0-1 0 0,6-1 0 15,-6 1 0-15,0-3 0 0,0 3 0 0,0 0 0 16,5-3 0-16,-5 1 0 0,0 0 0 0,2-1 0 16,-1 3 0-16,0-1 0 0,2-1 0 0,-3 1 0 15,2-3 0-15,-2 4 0 0,3-2 0 0,-3 0 0 16,2 0 0-16,-2 1 0 0,2-1 0 16,-1 2 0-16,-1 0 0 0,1-1 0 0,0 0 0 15,-1 1 0-15,1-1 0 0,-1 1 0 0,2 1 0 16,0-4 0-16,0 2 0 0,-2-1 0 0,1 1 0 15,0-3 0-15,1-1 0 0,-2 2 0 0,1-3 0 16,-1 0 0-16,0 0 0 0,0 0-21 0,0 0-118 16,0 0-124-16,0 0-155 0,0 0-218 0,0-18-51 15,0 18-175-15,0 0-137 0,0-17-184 0,0 17-40 16,0 0 301-16</inkml:trace>
  <inkml:trace contextRef="#ctx0" brushRef="#br1" timeOffset="682128.5219">28382 4349 1216 0,'0'0'111'0,"0"0"55"0,0 0 52 0,0 0 57 16,0 0-64-16,0 0-14 0,0 0-6 0,0 0-12 16,0 0 4-16,0 0 23 0,0 0 1 0,0 0 18 15,0 0 17-15,0 0-7 0,0 0-3 0,0 0-5 16,0 0-29-16,0 0-35 0,0 0-20 0,0 0-38 16,0 0-9-16,0 0 7 0,0 0 22 0,0 0 21 15,0 0 16-15,0 0 5 0,0 22-10 0,0-22-12 16,0 15-7-16,0-15-1 0,11 19-1 0,-11-19-13 15,0 20-6-15,4-10-5 0,-4 1-2 16,7 1 20-16,-5-1-7 0,1 0 3 0,0 1-5 16,-1 1-9-16,1-1 1 0,2 1-14 0,-3 1 2 15,1 0-25-15,1 0-25 0,-1 1-19 0,-1-1-29 16,0 1-3-16,0 1 0 0,0-1 0 0,0 2 0 16,0 0 0-16,-1 2 0 0,1-2 0 0,0 0 0 15,0 2 0-15,0-1 0 0,1 0 0 0,0 0 0 16,0 1 0-16,1-1 0 0,-1 1 0 0,-2 0 0 15,4-1 0-15,-1-2 0 0,-1 2 0 0,0-1 0 16,1-2 0-16,-1 1 0 0,0 0 0 16,-1-1 0-16,2 1 0 0,-2-1 0 0,0 2 0 0,2-3 0 15,-1 3 0-15,1 0 0 0,0-2 0 16,-2-1 0-16,2 1 0 0,0-1 0 0,0-2 0 16,-1 1 0-16,1-1 0 0,-1 0 0 0,2-1 0 15,-3 0 0-15,1 0 0 0,-1 0 0 0,1 0 0 16,-2 4 0-16,1-2 0 0,1-1 0 0,-1 2 0 15,0 0 0-15,1 0 0 0,0-1 0 0,-1-1 0 16,2 2 0-16,-1-2 0 0,0 1 0 0,-1-2 0 16,1 2 0-16,0-4 0 0,1 4 0 0,-3-3 0 15,1-1 0-15,0 0 0 0,1-1 0 16,-1 1 0-16,0-1 0 0,-1-1 0 0,0-1 0 0,0 2 0 16,-1-2 0-16,2 1 0 0,-2 0 0 0,2-1 0 15,-1 2 0-15,1 0 0 0,0 1 0 16,-1 1 0-16,1 1 0 0,-1 0 0 0,1 1 0 15,0 0 0-15,-2-2 0 0,2 2 0 0,-2-3 0 16,1 0 0-16,0-1 0 0,0-1 0 0,1 1 0 16,-2-3 0-16,3 3 0 0,-3-1 0 0,0 0 0 15,3 0 0-15,-3-2 0 0,2 2 0 0,-2 1 0 16,2-2 0-16,1 2 0 0,-2 1 0 0,1-2 0 16,1 1 0-16,-1-2 0 0,-1 2 0 0,1-1 0 15,-1 1 0-15,0-3 0 0,-1 2 0 0,1-2 0 16,-1 1 0-16,0 0 0 0,2-1 0 0,-2 2 0 15,0 0 0-15,0-1 0 0,0-2 0 0,1 3 0 16,-1 0 0-16,0 0 0 0,0-2 0 16,0 1 0-16,0 0 0 0,0-1 0 0,0 3 0 15,0-1 0-15,0-2 0 0,0 1 0 0,0 0 0 16,0 1 0-16,0 0 0 0,0 0 0 0,0 1 0 16,0 0 0-16,0-2 0 0,0 2 0 0,0 1 0 15,0-2 0-15,14 1 0 0,-14 1 0 0,0-2 0 16,0-1 0-16,0 2 0 0,7-2 0 0,-7 1 0 15,5-2 0-15,-5 0 0 0,3 2 0 0,0-4 0 16,-1 2 0-16,0 0 0 0,0 2 0 0,0-3 0 16,1 1 0-16,-1 2 0 0,1-1 0 0,-2 1 0 15,1 1 0-15,0-1 0 0,0 2 0 0,1-2 0 16,-1 1 0-16,1-1 0 0,-3 1 0 16,2-4 0-16,0 1 0 0,-1-1 0 0,-1 0 0 15,0-4 0-15,0 1 0 0,0-1 0 0,1 0 0 16,-1 0 0-16,0 0 0 0,0 0 0 0,0 0 0 15,1 3 0-15,-1 0 0 0,0-1 0 0,0 1 0 16,2 1 0-16,-1-2 0 0,0 4 0 0,0-2 0 16,0 1 0-16,-1-3 0 0,0 1 0 0,2 2 0 15,-1-3 0-15,0 3 0 0,0-3 0 0,-1 0 0 16,1-2 0-16,-1 0 0 0,0 0-15 16,2 0-98-16,-2 0-92 0,0 0-100 0,0 0-113 0,2 0-70 15,-1-21-42-15,1 21-38 0,2 0-94 0,0-15-39 16,-2 15-52-16,2-11-73 0,2 11-6 15,-2-8 136-15,0 8 137 0,0 0 209 0</inkml:trace>
  <inkml:trace contextRef="#ctx0" brushRef="#br1" timeOffset="683078.4118">28778 6157 1308 0,'-2'0'74'0,"-1"0"59"16,1 0 40-16,2 0 20 0,-2 0-36 0,-2 0-25 15,-2 0 0-15,3 0 5 0,-2 0 10 0,0 0 18 16,-1 14 24-16,1-14 38 0,3 0 14 0,-3 0 33 15,2 0 5-15,3 0 7 0,-2 11-26 0,2-11-44 16,-1 0-48-16,1 0-41 0,0 0 6 0,0 0-13 16,0 0 24-16,0 0 21 0,0 0-1 0,0 4 19 15,0-4 0-15,0 2 1 0,0-1 9 16,0 1-17-16,0 0-19 0,0 0-41 0,0 1-40 16,17-1-25-16,-17 1-17 0,0 2 1 0,0-2 2 15,12 2-3-15,-12-1-7 0,8-1-8 0,-8 1-12 16,11-2-1-16,-5 1 1 0,2-3-3 0,0 2 4 15,2-2-6-15,1 0 5 0,1 0 3 0,1 0 2 16,3 0 7-16,2 0 6 0,0 0 4 0,1 0 12 16,-1 0 5-16,0 0 0 0,0 0-2 0,-1 0-15 15,0 0 2-15,-2 0 1 0,-2 0 3 0,3 0 1 16,-1 0-9-16,-1 0-9 0,-1 0-9 16,4 0-5-16,-3 0-2 0,2 0 0 0,-2 0 3 15,0 0-2-15,0 0 3 0,0 0-4 0,-1 0-4 16,0 0 6-16,2 0-5 0,-3 0 10 0,2 0-3 15,-1 0-1-15,0 0 2 0,-2 0-6 0,1 0 9 16,1 0 0-16,-3 0 1 0,0 0-2 0,0 0-1 16,0 0-1-16,-2 0 3 0,1 0-5 0,-1 0-6 15,-1 0 0-15,1 0 1 0,0 0 0 0,-2 0 1 16,2 0-4-16,-2 0 2 0,2 0 1 0,0 0 3 16,0 0 3-16,1 0-10 0,1 0-2 0,-1 0 6 15,0 0 1-15,1 0 6 0,-2 0 1 0,1 0 3 16,-2 0 0-16,3 0 4 0,-3 0 6 0,0 0-8 15,0 0-1-15,0 0-3 0,-1 0-5 16,1 0 6-16,-2 0 3 0,0 0-4 0,0 0 7 16,-1 0-8-16,-1 0 0 0,1 0-4 0,-1 0-9 15,1 0 6-15,0 0-9 0,0 0 15 0,2 0-3 16,-1 0 6-16,1 0 9 0,-2 0-6 0,0 0 17 16,0 0-11-16,0 0-4 0,-1 0-5 0,-2 0-10 15,2 0 0-15,-1 0 0 0,0 0 0 0,3 0 0 16,0 0 0-16,-1 0 0 0,4 0 0 0,-1 0 0 15,-1 0 0-15,3 0 0 0,-1 0 0 0,-1 0 0 16,0 0 0-16,1 0 0 0,0 0 0 0,0 0 0 16,-1 0 0-16,-2 0 0 0,2 0 0 0,-1 0 0 15,-1 0 0-15,-1 0 0 0,1 0 0 0,-3 0 0 16,1 0 0-16,1 0 0 0,0 0 0 16,-2 0 0-16,0 0 0 0,-1 0 0 0,1 0 0 15,-1 0 0-15,-1 0 0 0,1 0 0 0,-1 0 0 16,1 0 0-16,-1 0 0 0,0 0 0 0,0 0 0 15,0 0 0-15,0 0 0 0,0 0 0 0,0 0 0 16,0 0 0-16,0 0 0 0,0 0 0 0,0 0 0 16,0 0 0-16,0 0-15 0,0 0-40 0,0 0-43 15,0 0-46-15,0 0-40 0,0 0-26 0,0 0-52 16,0 0-86-16,0 0-98 0,0 0-53 16,0 0-51-16,0 0-101 0,0 0-39 0,0 0-48 0,0 0-35 15,0 0 26-15,0 0 104 0,0 0 99 16,0 0 179-16</inkml:trace>
  <inkml:trace contextRef="#ctx0" brushRef="#br1" timeOffset="684111.0593">29806 6259 1206 0,'-19'0'101'0,"19"7"88"0,0-7 57 16,0 0 52-16,0 0-49 0,0 0-32 0,0 0 7 15,0 0 21-15,0 0 31 0,0 0 47 0,0 0 17 16,0 0 4-16,0 0-9 0,0 0-76 0,0 0-31 15,0 0-38-15,0 0-34 0,0 0 33 0,15 0-15 16,-15 0 15-16,0 0-18 0,0 0-24 0,0-15 3 16,10 15-32-16,-10 0-7 0,0-10-26 15,6 10-33-15,-6 0-21 0,5-12-19 0,-5 12-3 16,5-9-8-16,-1 4 0 0,-2-2 0 0,0-1-5 16,1 0 5-16,-1 0-1 0,1-2 1 0,0 1 1 15,-1-2-4-15,0 2-1 0,0-1 0 0,1 0 0 16,-2 1-3-16,1-3 4 0,-1 4 0 0,-1-3 2 15,1 1 2-15,0 1 2 0,0-4-1 0,0 3-1 16,0 0-3-16,2-2-2 0,-3 0-1 0,2 1 1 16,-1-2-2-16,0 3 1 0,2-4 1 15,-3 2 0-15,4 0 2 0,-3 2-10 0,1-1-9 0,-2 0-2 16,4 1-5-16,-1 1 1 0,-2-1 4 0,4 1-10 16,-4-1 3-16,2 0 1 0,-1 1 13 15,1-1 3-15,-1 1 3 0,0 1 5 0,1-1-7 16,-1 1-2-16,2-2 2 0,-2 3-3 0,1-3 4 15,1 4 11-15,-1-3-4 0,-1 0 0 0,2 1-10 16,-2 1-11-16,1-1 7 0,-1 0 6 0,-1 0 6 16,1-1 11-16,-2 2-4 0,2-3-7 0,-2 1 5 15,1 1-8-15,0-2 3 0,-1 1-2 0,0-1 1 16,2 2 12-16,-1-1-1 0,1 0 1 16,0 1 3-16,0-1-13 0,0 1 0 0,0 1 7 0,1 0-6 15,-1 0 13-15,1-1 1 0,-1 1-4 16,-2 0-6-16,2-1-10 0,1 1 8 0,-2-3 3 15,-1 0 4-15,1 2 1 0,-1-3-7 0,1 2-7 16,0-1 1-16,0-2 8 0,0 3-3 0,1-1 3 16,-1-3-5-16,1 3-1 0,0 1 4 0,1 0 5 15,0 1-4-15,0-2-2 0,0 3 0 0,0 0-7 16,1 0 8-16,-2 2 0 0,0-1 2 0,-1-1 3 16,-1 0-1-16,0 1-1 0,0 0-4 0,0 0-1 15,0-1 0-15,0-1-4 0,0 1 3 0,0 1-1 16,0-2-4-16,0 2-7 0,0-3-8 0,0 2 1 15,0-1-2-15,0 0 3 0,0 0-2 16,0-1-4-16,0 0 7 0,0 0 10 0,0 1 3 16,0 0 3-16,0 1 4 0,0-2-3 0,0 2 5 15,0 1 3-15,0-1-10 0,0 2 5 0,0-2-5 16,0 2-5-16,9-2 3 0,-9 2-7 0,0-1 5 16,6 0-2-16,-6-1 6 0,6 0 1 0,-2 0-1 15,0 1 9-15,-1-1-5 0,-1 3-3 0,2-1 6 16,-4-2-1-16,2 4-7 0,-2 0 10 0,0 1-6 15,0 0-6-15,0-1 14 0,0 3-10 0,0 0 10 16,0 0 0-16,0-2-10 0,0 2 9 0,1-2-5 16,-1-1-1-16,0 0 7 0,2-1-8 0,-2-1 2 15,2-1 3-15,-2 2-9 0,2-3 1 16,-1 0-1-16,0 2 2 0,0-2 5 0,-1 2 4 0,2 1 2 16,-2 0-6-16,3 0 2 0,-3-1 3 15,1 2-3-15,0-1 5 0,0 1 1 0,0-3-13 16,0 2 11-16,-1 0 0 0,1 1-8 0,0-1 9 15,0 0-9-15,-1 0 7 0,1 2 2 0,0-1 2 16,-1-1 5-16,1 2-5 0,-1 1 7 0,0-1 4 16,1 2-5-16,-1-3 4 0,1 3-6 0,-1 0 0 15,0-2-3-15,1 2-8 0,-1-2-3 16,1 1 3-16,-1-2-4 0,1 2 2 0,-1-1 8 16,1 0-13-16,0-2-5 0,0 4-21 0,0-1-23 0,-1 1-30 15,1 0-58-15,-1 0-47 0,0 0-55 0,0 0-85 16,0 0-156-16,0 0-177 0,0 0-118 15,0 0-211-15,0 0 81 0,0 0 192 0,-20 18 191 16</inkml:trace>
  <inkml:trace contextRef="#ctx0" brushRef="#br1" timeOffset="688662.6426">13636 3299 790 0,'0'-3'84'0,"0"-1"79"0,0 1 74 16,0 1 68-16,0-1-27 0,0 1-40 0,0 0-13 15,0-1 12-15,0 1 24 0,0 2 58 0,0 0 28 16,0 0 5-16,0 0-13 0,0 0-42 16,0 0-58-16,0 0-56 0,0 0-39 0,0 0-13 15,0 0 4-15,0 0 3 0,0 17 1 0,23-17-14 16,-23 20-37-16,15-20-18 0,-15 23-31 0,18-10-25 15,-18 1-9-15,16-1-10 0,-16-1-16 0,11 0-14 16,-11-1-39-16,9-2-46 0,-9-3-28 0,6 1-43 16,-6-5-42-16,4 0-115 0,-2-2-163 0,0 0-113 15,-2 0-80-15,0 0-58 0,0-20 62 0,0 20 119 16,0-24 118-16,-18 9 216 0</inkml:trace>
  <inkml:trace contextRef="#ctx0" brushRef="#br1" timeOffset="688886.514">13569 3010 3250 0,'0'0'92'16,"0"0"63"-16,0 0 62 0,0 0 64 0,0 21-27 15,0-21-34-15,0 19-18 0,0-19-55 0,23 25-64 16,-23-25-36-16,0 21-86 0,26-11-105 0,-26 1-170 16,24-3-195-16,-12 4-142 0,-1-5-182 0,1 0-11 15,1 1 118-15,-2-3 185 0</inkml:trace>
  <inkml:trace contextRef="#ctx0" brushRef="#br1" timeOffset="689366.2412">14047 3171 2006 0,'3'0'54'16,"-1"0"17"-16,0-5 16 0,1 5 11 0,1-6-43 15,-4 6-3-15,0-1 5 0,0-3 11 0,0 1 13 16,0 2 13-16,0-3 16 0,-20 1 17 0,20 1 12 16,0-2 4-16,-14 1-2 0,14 3 8 0,-15-1 24 15,15 1 38-15,-14 0 15 0,14 0 13 0,-16 0-7 16,5 21-31-16,2-21-21 0,0 20-46 0,-1-20-45 16,2 27-25-16,1-12-27 0,-1-1-27 0,3 5 4 15,2 0-14-15,3-1 4 0,0 0 15 0,0-2-25 16,0 0-12-16,21-4-25 0,-21-1-17 15,20-4-9-15,-20-2-9 0,24-2-26 0,-8-3-45 16,-1 0-62-16,0 0-82 0,0-25-61 0,-1 25-33 16,-1-29 25-16,1 11 50 0,-3-1 69 0,-3-3 58 15,2 2 38-15,-6-1 29 0,-3 0 24 0,1-4 24 16,-2 1 26-16,0-2 28 0,0-3 24 0,-29-3 17 16,29-4 14-16,-36-4 7 0,13-2 15 0,-6-4 6 15,0 1 16-15,-3-1 23 0,1 3 42 0,-1 2 69 16,5 4 63-16,4 5 78 0,4 6 30 0,1 6 12 15,9 5-42-15,2 5-73 0,3 1-69 16,1 4-70-16,3 4-20 0,0 1-3 0,0 0 17 16,0 0 36-16,29 20 26 0,-29-20 17 0,29 30 9 15,-10-9-43-15,1 3-6 0,0 3-12 0,3 4-12 16,1 2 4-16,-1 4-28 0,-3 0-25 0,4 3-25 16,-3 0-12-16,-1 3-12 0,-2 1-21 0,0-3-12 15,-4-1-15-15,-1-1-16 0,1-2-39 16,-1-3-67-16,-2-5-61 0,-2-4-96 0,-2-4-138 0,3-4-144 15,-4-2-119-15,0-7-218 0,-3-2-95 0,1-6-161 16,0 0 40-16,0 0 320 0</inkml:trace>
  <inkml:trace contextRef="#ctx0" brushRef="#br1" timeOffset="689759.0162">14374 3117 3010 0,'0'-4'52'16,"0"3"30"-16,0-1 29 0,0 1 60 0,0 1 1 16,0 0 52-16,0 0 50 0,0 0-6 0,0 0-21 15,0 0-59-15,0 0-79 0,0 0-55 0,0 16-37 16,23-16-17-16,-23 0-11 0,17 0-5 0,-17 0-6 16,15 0-21-16,-15 0 0 0,21 0 0 0,-12-20 0 15,2 20-18-15,-4 0-4 0,-1-21-13 0,-1 21-8 16,-1-17 14-16,-4 17 6 0,0-17 1 15,0 5-2-15,0 3 6 0,0-2 1 0,-22-1 2 16,22 0 0-16,-20-1 10 0,20 2 14 0,-25 1 12 16,25 1 25-16,-20 4 9 0,8 1 19 0,12 3 30 15,-19 1 22-15,11 0 27 0,8 0 15 0,-10 22 11 16,5-22 1-16,5 24-6 0,0-7-11 0,0 0-11 16,0 0-26-16,21 3-20 0,-21 0-15 0,21 2-31 15,-21-4-5-15,30-1-1 0,-14 0-11 0,1-3-22 16,3-2-44-16,-2-2-85 0,1-1-90 0,-1-4-106 15,0 2-94-15,0-4-42 0,-3-3-42 16,1 0-53-16,-1 0-52 0,0 0 64 0,0-27 42 16,-1 27 187-16</inkml:trace>
  <inkml:trace contextRef="#ctx0" brushRef="#br1" timeOffset="690156.7936">14796 2912 2027 0,'3'-12'85'0,"0"3"54"0,-3 2 31 16,0-2 40-16,0 2-38 0,0 1 1 0,0 0 54 15,0 4 54-15,-18 0 40 0,18 0-8 0,0 2-29 16,-20 0-44-16,20 0-53 0,-15 0-5 0,15 0-8 16,-18 0-7-16,9 20 33 0,-2-20-7 0,1 17 1 15,3-17 0-15,-1 24-35 0,1-9-11 16,0 0-32-16,2 2-27 0,1 0-17 0,4 0-19 0,-2 0-12 16,2 0-12-16,0-2-10 0,0-1-5 15,0-2-5-15,0-1-11 0,27-2-12 0,-27-2-27 16,20-3-32-16,-20-2-24 0,23 1-46 0,-9-3-44 15,-1 0-36-15,0 0-39 0,0 0 13 0,-2-24 30 16,1 24 13-16,-3-18 13 0,-1 18-16 0,0-23-4 16,-3 23 15-16,-2-19 40 0,-2 9 45 0,-1-3 54 15,0 1 37-15,0 0 20 16,0-1 24-16,-20 0 15 0,20 1 48 0,0 2 44 0,-24 2 37 16,24 1 17-16,-13 3-15 0,13 4-23 0,0 0-18 15,0 0-19-15,0 0-8 0,0 19 8 0,0-19-1 16,0 19 7-16,0-19-4 0,0 24-6 0,0-24-26 15,21 22-21-15,-21-9-17 0,13-3-32 0,-13-1-16 16,14 0-51-16,-14-1-70 0,13 0-59 0,-13-2-72 16,15-1-145-16,-8-5-186 0,-2 3-115 0,0-3-126 15,1 0-55-15,3 0 158 0,-4-25 125 0,1 25 211 16</inkml:trace>
  <inkml:trace contextRef="#ctx0" brushRef="#br1" timeOffset="690379.6617">14719 2252 2811 0,'0'0'118'15,"21"29"163"-15,-21-10 135 0,16 2 139 0,-16 9-20 16,28 4-25-16,-11 5 53 0,0 4-11 0,4 3 14 16,0 2-41-16,0 5-159 0,1-2-127 0,-3 0-114 15,1 0-96-15,-2-1-29 0,-2-3 0 0,-1-1-21 16,-2-5-88-16,-1-1-91 0,-3-5-112 0,0-4-155 15,-1-4-148-15,-4-8-137 0,0-5-297 0,0-3-283 16,-3-5 8-16,-1-3 229 0</inkml:trace>
  <inkml:trace contextRef="#ctx0" brushRef="#br1" timeOffset="691143.3347">9342 3041 2273 0,'0'-3'70'0,"0"3"78"0,0 0 81 0,0 0 83 16,0 0 29-16,0 0 0 0,0 0 17 0,0 0-32 16,0 0-59-16,0 19-66 0,0-19-83 0,0 0-51 15,0 18-22-15,0-18-19 0,0 13-6 0,15-13-5 16,-15 13-35-16,0-13 5 0,12 12-20 15,-12-12-17-15,0 9-33 0,0-9-85 0,7 3-113 16,-7-3-121-16,0 0-99 0,0 2-59 0,0-2-94 16,0 0-49-16,0 0 70 0,-18 0 98 0,18-22 219 15</inkml:trace>
  <inkml:trace contextRef="#ctx0" brushRef="#br1" timeOffset="691364.208">9132 2854 2248 0,'0'0'81'16,"18"0"83"-16,-18 0 97 0,23 0 98 0,-23 22-10 0,28-22-30 16,-13 15-88-16,-1-15-97 0,2 18-81 15,-1-18-96-15,-1 17-105 0,-3-17-120 0,-1 15-128 16,0-15-131-16,-2 12-190 0,1-12 2 0,-2 7 64 16,-1-7 177-16</inkml:trace>
  <inkml:trace contextRef="#ctx0" brushRef="#br1" timeOffset="691884.9257">9696 2959 1215 0,'5'-6'69'0,"-2"4"49"0,-2 0 55 0,0-2 48 16,0 0-28-16,-1 0-23 0,0-1-12 0,0 1-17 15,0-2-17-15,0 1-9 0,0-1-24 0,0 0-15 16,0 0-7-16,-18-1 8 0,18 3-6 0,0 0 2 16,-17 0 7-16,17 1 10 0,-16 2 23 0,6 1 10 15,0 0 4-15,1 0 0 0,-2 0 10 0,-1 0-14 16,2 24-7-16,0-24-6 0,0 17-17 0,2-17-8 16,0 26-3-16,4-11-17 0,1 1-18 0,3 2 8 15,0-1-28-15,0 2 1 0,0 0-5 0,23 1-15 16,-23-3 10-16,23-1-14 0,-23-3-5 15,26-1-10-15,-13-3-11 0,4-1-11 0,-4-5-20 16,3-2-33-16,-2-1-38 0,0 0-52 0,-1-19-55 16,0 19-27-16,-3-29-3 0,-1 9 16 0,-1 0 37 15,-4-3 26-15,-1 0 13 0,-1-2 7 0,-2-2-5 16,0 1-9-16,0-3-13 0,-28-3 1 0,28 1-3 16,-34-5 34-16,11 1 48 0,0-1 61 0,0 1 70 15,-2 2 52-15,1 1 39 0,4 3 16 0,2 4 27 16,0 3 11-16,6 5 22 0,-2 2 26 0,5 3 20 15,2 3 44-15,1 4 27 0,0 0 29 16,1 3-7-16,3 1-26 0,0 1-53 0,2 0-52 16,-2 0-33-16,2 0-47 0,0 0 19 0,0 0 20 15,0 0 23-15,0 20 66 0,0-20 35 16,18 20 3-16,-18-6-4 0,20 2-31 0,-20 1-45 0,28 1-28 16,-11 3-25-16,2 4-39 0,1-1-36 15,1 2-35-15,-2 3-27 0,4 0-16 0,-2 0-13 16,0 0-20-16,0 0-31 0,1-2-47 0,-2-2-50 0,0-2-76 15,-1-3-102-15,-1-1-88 0,0-4-47 0,-1-3-128 16,-4-4-129-16,-1-2-81 0,-1-3-234 16,-4 0 89-16,0-3 218 0,-1 0 223 0</inkml:trace>
  <inkml:trace contextRef="#ctx0" brushRef="#br1" timeOffset="692259.6962">9925 2900 2139 0,'7'0'53'0,"-7"0"47"0,5 0 56 0,-1 0 65 16,2 0 16-16,1 0 65 0,-1 0 55 0,2 0 23 15,2 0-31-15,2 0-91 0,-1 0-92 0,2 0-92 16,-1-15-25-16,1 15-30 0,1 0-14 0,-1-14-6 16,-2 14-18-16,-1-12 0 0,0 12-15 0,-2-15-9 15,-1 9-14-15,-3-2-1 0,0 0-18 16,-1-1 8-16,-3 1-9 0,0-1-12 0,0 2 9 15,0-1-17-15,0 0 11 0,-26 1-3 0,26 0 1 16,-22 0 9-16,6 0 12 0,1 0 29 0,-2 4 15 16,3-1 22-16,-2 3 7 0,3 1 17 0,-1 0 28 15,4 0 30-15,-1 0 40 0,3 25 26 0,2-25 10 16,2 22 1-16,1-22-17 0,3 27-22 0,0-11-26 16,0-1-26-16,0 1-13 0,26 0-15 0,-26-2 10 15,29 0-10-15,-13 0-14 0,3-1-15 16,-1-1-30-16,2-3-26 0,0-2-64 0,1-1-80 0,-2-3-59 15,2-3-77-15,0 0-68 0,-1 0-33 16,1 0-65-16,-1-25-70 0,-1 25-34 0,2-27 61 16,-1 11 93-16,-4-1 108 0,0 0 170 0</inkml:trace>
  <inkml:trace contextRef="#ctx0" brushRef="#br1" timeOffset="692649.474">10370 2723 1620 0,'1'-10'118'16,"-1"2"74"-16,0 1 62 0,0 3 65 0,0 2-44 15,0-1 12-15,0 2 40 0,-22 1 31 0,22 0 13 16,0 0-43-16,-19 0-60 0,19 0-64 0,0 0-61 15,-15 0-24-15,15 0-19 0,-10 0-21 0,10 0-4 16,-11 0-1-16,6 0 11 0,0 0 20 16,0 0 26-16,-1 17-2 0,1-17-14 0,1 18-18 0,2-4-39 15,-1-1-15-15,1 4-13 0,2 0-2 0,0 0-8 16,0 1-1-16,0 0-8 0,0-1-11 16,0-1-3-16,20-2-5 0,-20-2-5 0,17-3-16 15,-17 2-26-15,24-7-34 0,-12-2-39 0,0-2-42 16,0 0-18-16,-1 0-9 0,0 0 0 0,-1-26 13 15,-1 26-23-15,1-27-33 0,-4 11-21 0,-1-1-14 16,-1-2 36-16,-2 1 50 0,-2 0 45 0,0 1 43 16,0-2 34-16,-19 2 32 0,19 2 36 0,-20 0 47 15,20 4 49-15,-20 1 41 0,20 3 29 0,-14 2 3 16,14 3-2-16,0 2 13 0,-11 0 0 16,11 0 18-16,0 0-28 0,0 0-20 0,0 24-13 15,0-24-26-15,0 22 16 0,20-22 7 0,-20 26-7 16,18-14-18-16,-18 1-32 0,22-1-47 0,-22 0-29 15,21-2-33-15,-10-1-32 0,0 0-45 0,1-2-51 16,-3-1-24-16,1-4-42 0,-2-2-100 0,2 0-152 16,-3 0-134-16,-1 0-93 0,1-18-67 0,-1 18 57 15,0-25 110-15,-1 10 118 0,-1-2 218 0</inkml:trace>
  <inkml:trace contextRef="#ctx0" brushRef="#br1" timeOffset="692904.3277">10352 2152 2216 0,'-1'-4'100'0,"-3"0"92"0,2 2 108 15,-1 2 132-15,3 0 37 0,-2 0 28 0,1 0-40 16,1 0-45-16,0 22 33 0,0-22 18 0,0 29 39 16,29-10 39-16,-29 4-61 0,32 4-138 0,-14 3-107 15,3 1-127-15,1 6-108 0,-1 0 0 0,1 4 0 16,0 2 0-16,-2-2 0 0,1 0 0 0,-3-2-6 15,-1 0-134-15,0-5-153 0,-4-3-233 0,-1-2-253 16,1-5-256-16,-6-3-282 0,1-1-180 0,-4-3 234 16,-2-3 390-16</inkml:trace>
  <inkml:trace contextRef="#ctx0" brushRef="#br1" timeOffset="699344.4031">9278 14184 1533 0,'0'-4'77'0,"0"4"43"16,0-2 31-16,0 1 51 0,0 1-32 0,-17-1 7 15,17 1 20-15,0 0 6 0,0-1 16 0,0 1 11 16,0-1 12-16,0 1 33 0,0 0 14 0,0 0 48 16,0 0-3-16,0 21-39 0,0-21-47 0,0 30-65 15,24-14-40-15,-24 3-36 0,0 3-16 0,21-3-38 16,-21 2-28-16,0-2-9 0,0-3-22 0,11 1-16 16,-11-3-12-16,0-2-56 0,0-3-33 15,0-3-51-15,0-1-115 0,0-3-186 0,0 1-167 16,0-3-119-16,0 0-97 0,0 0 101 0,0 0 51 15,0-21 180-15</inkml:trace>
  <inkml:trace contextRef="#ctx0" brushRef="#br1" timeOffset="699626.7555">9151 14362 1321 0,'0'-12'113'0,"0"12"74"16,0 0 58-16,0 0 54 0,0 0-48 0,0 0 10 0,0 0 71 15,0 0 67-15,0 0 29 0,0 0 35 16,20 16-59-16,-20-16-73 0,19 0-58 0,-19 0-91 16,29 14-58-16,-12-14-43 0,1 0-44 0,1 0-22 15,6 0-11-15,-2 0-17 0,3 0-1 0,-1-18-36 16,0 18-39-16,-3 0-34 0,2-20-59 15,-3 20-99-15,-6-12-125 0,-2 12-128 0,-5 0-69 16,-3 0-36-16,-3 0-36 0,-2 0 49 0,0 0-7 0,0 24 165 16</inkml:trace>
  <inkml:trace contextRef="#ctx0" brushRef="#br1" timeOffset="700158.7777">9473 15570 1634 0,'-2'0'76'0,"-1"0"53"0,-1 0 20 15,1 0 50-15,2 0-22 0,0 0 7 0,-3 0 50 16,3 0 17-16,0 0 42 0,0 0 46 0,1 0 5 16,0 0 11-16,0 0-39 0,0 0-78 0,0 0-5 15,21 0 18-15,-21 0 33 0,23 0 67 0,-7 0-6 16,4 0-63-16,2 0-53 0,2 0-69 0,-1 0-55 15,2-15-23-15,-1 15-45 0,-1 0-17 16,-5-12-20-16,-2 12-35 0,-4 0-51 0,-3 0-76 16,-1 0-100-16,-6 0-150 0,-2 0-127 0,0 0-330 0,0 0-238 15,-22 0-206-15,22 19 115 0,-27-19 402 0</inkml:trace>
  <inkml:trace contextRef="#ctx0" brushRef="#br1" timeOffset="701564.5347">8755 12264 1728 0,'0'0'72'0,"0"0"32"0,0 0 63 16,0 0 58-16,0 0-6 0,0 0 44 0,0 0 21 15,0 0 21-15,0 0 5 0,0 0-1 0,0 0-46 16,0 0-35-16,0 0-25 0,0 0-43 0,0 0-23 15,0 0-34-15,0 0-11 0,0 0-8 0,0 0 8 16,0 0 20-16,0 19-30 0,17-19-18 0,-17 18-17 16,13-18-30-16,-13 29-11 15,14-15-19-15,-14 2-14 0,7 1-36 0,-7-1-45 0,0 1-27 16,0-2-81-16,0 1-130 0,0-3-182 16,0-4-141-16,0 0-90 0,-19-2-95 0,19-2 118 0,-15-2 137 15,15-3 180-15</inkml:trace>
  <inkml:trace contextRef="#ctx0" brushRef="#br1" timeOffset="701810.392">8629 12332 2627 0,'0'0'82'0,"15"0"93"16,-15 16 95-16,0-16 103 0,10 13 42 0,-1-13 0 15,1 15-59-15,1-15-87 0,3 17-126 0,2-17-102 16,1 13-61-16,2-13-97 0,5 5-160 0,-3-5-204 16,1 0-171-16,1 0-132 0,0 0-116 0,-2 0 93 15,-3 0 196-15</inkml:trace>
  <inkml:trace contextRef="#ctx0" brushRef="#br1" timeOffset="702294.3803">8979 13493 2294 0,'0'0'82'0,"0"0"87"0,0 0 94 16,0 0 88-16,0 0 21 0,0 0 16 0,0 0-21 15,0 0-46-15,0 0-86 0,0 0-81 0,27 0-73 16,-27 0-46-16,28-14-19 0,-14 14-21 0,2 0-11 16,0-15-18-16,2 15-52 0,-2 0-85 0,0-10-117 15,-5 10-132-15,-1 0-104 0,0 0-68 0,-3 0-87 16,0 0-38-16,-2 0 47 0,-3 0 153 0</inkml:trace>
  <inkml:trace contextRef="#ctx0" brushRef="#br1" timeOffset="702854.5832">8912 12908 1308 0,'0'0'109'0,"0"0"87"0,-1 0 76 0,0 0 44 16,1 0-37-16,0 0-9 0,-2 0-27 0,2 0 6 0,0 0-25 15,0 0-37-15,0 0-8 0,0 0 1 0,0 0-10 16,21 0-12-16,-21 0-1 0,20 0-30 16,-20 0-27-16,22 0-14 0,-10-17-28 0,0 17-20 15,-1 0 10-15,0 0-15 0,-2 0-6 0,1 0 0 16,-4 0-27-16,0 0-6 0,-2 0 6 0,0 0 0 15,-1 0 0-15,0 0 11 0,-1 0-11 0,-2 0-5 16,2 0 5-16,-2 14-6 0,2-14-4 0,-2 0 15 16,0 17-5-16,0-17 6 0,0 15-1 0,0-6-11 15,0-1 6-15,0 4-5 0,0-2 10 0,0 2-10 16,0 1 5-16,0 2 6 0,0-1-11 16,0-1 0-16,0 1-11 0,18-1-36 0,-18-1-40 15,0-1-47-15,19 0-79 0,-19-2-80 0,13-4-83 16,-13 3-63-16,9-4-48 0,-9-1-67 0,6-1-68 15,-6-2 24-15,4 0 71 0,-4 0 178 0</inkml:trace>
  <inkml:trace contextRef="#ctx0" brushRef="#br1" timeOffset="703074.4586">8964 13026 2283 0,'19'0'74'0,"-19"0"83"16,0 0 85-16,20-17 89 0,-20 17 38 0,23 0-11 15,-11-11-32-15,2 11-68 0,0 0-112 0,0 0-85 16,2 0-93-16,-3 0-98 0,-3 0-122 0,0 0-152 16,-6 0-150-16,-3 21-235 0,-1-21-118 0,0 29 165 15</inkml:trace>
  <inkml:trace contextRef="#ctx0" brushRef="#br1" timeOffset="704342.3245">8604 13033 521 0,'0'-1'14'16,"-16"1"28"-16,16-1 24 0,-16 0 56 0,16 1 55 15,-13-1 33-15,13 1 33 0,-8 0-24 0,8 0-36 16,0 0-25-16,-7 0-27 0,4-3-4 0,1 3-14 15,0 0 0-15,2 0-2 0,-3 0-1 0,3 0 15 16,-2 0-1-16,2 0 7 0,0 0 3 0,-2 0 3 16,2 0 7-16,-2 17 12 0,2-17 14 0,-2 15-7 15,1-15-15-15,0 25-33 0,1-11-36 0,0-1-15 16,0 2-15-16,0 1-15 0,0-2-1 16,17-2-7-16,-17 0-14 0,17 0-4 0,-17-3-10 15,20-1-3-15,-20-3-26 0,21-3-20 0,-9-2-31 16,-3 0-37-16,2 0-13 0,1 0-11 0,-3-22-9 15,-2 22-1-15,2-22 9 0,-6 22 7 0,1-28 18 16,-4 12 22-16,0 2 15 0,0-2 21 0,0 1 23 16,0 1 12-16,-24 1 16 0,24 1 12 15,-17 3 13-15,17 4 13 0,-19 0 18 0,19 5 16 0,-18 0 10 16,18 0-2-16,-18 0-8 0,9 23-10 0,9-23-20 16,-11 26-13-16,11-10-14 0,-6-1-35 15,6 2-49-15,0-3-71 0,0 1-88 0,0-1-107 16,0-2-169-16,22 1-69 0,-22-6-24 0,21 1 131 15</inkml:trace>
  <inkml:trace contextRef="#ctx0" brushRef="#br1" timeOffset="704578.1898">8797 13207 2694 0,'0'0'13'16,"0"0"-2"-16,0 0 4 0,0 0 1 0,0 0-12 16,0 0 1-16,0 0-5 0,0 0-29 15,0 0-59-15,0 0-101 0,0 0-186 0,0 6-156 16,0-6-71-16,0 2 100 0</inkml:trace>
  <inkml:trace contextRef="#ctx0" brushRef="#br1" timeOffset="705856.7752">8853 13241 690 0,'0'0'30'0,"0"0"17"15,0 0 23-15,-13 0 5 0,13 0-13 0,0 0 8 16,0 0 12-16,0 0 16 0,0-19 13 16,-8 19 0-16,8 0-5 0,0-14 2 0,0 14 1 0,0 0 3 15,0-10 3-15,0 10-3 0,-4 0 1 16,4 0 2-16,-3 0 8 0,3 0 15 0,-2 0 6 16,2 0 15-16,-1 0 14 0,1 0 17 0,0 0 12 15,0 0 7-15,0 0-9 0,0 0-35 0,0 0-24 16,0 0-33-16,0 11-30 0,0-11-5 15,0 0 1-15,0 0-8 0,0 0 1 0,0 0-4 0,0 6-22 16,0-6 9-16,0 6-29 0,0-4 5 16,0 2-10-16,0 1-16 0,0 0 5 0,0 0-10 0,0 0 0 15,0-1 0-15,0-1 9 0,0 0-4 16,0-1 0-16,0 0-15 0,0 0-11 0,0-2-21 16,15 0-14-16,-15 0-5 0,0 0-17 0,10 0 11 15,-10 0 17-15,12 0 22 0,-12-20 23 0,10 20 14 16,-5 0-8-16,-1 0 0 0,0-13 0 0,-2 13-8 15,-1 0 16-15,-1 0-3 0,0 0 4 0,0 0 23 16,0 0-5-16,0 0 4 0,0 0 5 0,0 0-13 16,0 0 0-16,0 0-5 0,0 0 10 0,-18 0-12 15,18 0 7-15,0 0 0 0,-14 0-13 0,14 0 8 16,0 0 1-16,-11 0-1 0,11 0 1 0,0 0-10 16,0 0 0-16,0 0-4 0,0 0-6 15,0 0 6-15,0 0-20 0,0 0-44 0,0 0-77 16,0 0-115-16,0 0-148 0,19 0-133 0,-19 0-181 15,14 0-106-15,-14 0 71 0,19 0 175 0</inkml:trace>
  <inkml:trace contextRef="#ctx0" brushRef="#br1" timeOffset="712008.7826">20401 2697 1451 0,'0'0'61'16,"0"0"39"-16,0 0 38 0,-15 0 36 0,15 0-20 16,0 0-1-16,0 0 7 0,0 0 13 0,-10 0 8 15,10 0 12-15,0 0-1 0,0 0-7 0,0 12-1 16,0-12-11-16,0 0-19 0,0 0-22 0,-7 14-29 16,7-14-18-16,-4 12 1 0,2-4-12 0,2 1-9 15,0 1-12-15,0-1-10 0,0 1 2 16,0 2-2-16,26-4 5 0,-26 1-18 0,22 0-7 15,-22-1-5-15,29-2-14 0,-13 0 0 0,-1-1 0 16,2-1-9-16,-2 1 19 0,1-3 12 0,-3 2 2 16,0 0 14-16,-2 2-4 0,-2-2 1 0,-1 2 4 15,-1 0 0-15,-3 2-4 0,-2-1 4 0,-1 2-9 16,-1-1-1-16,0 2-5 0,0 1-14 0,0-1 1 16,-29 2-10-16,29 0-4 0,-28 1 5 0,11 1-5 15,-5-1 0-15,-1 1-5 0,1-2 0 0,-1 2 4 16,-1 1-4-16,2-2 9 0,3 0-14 15,1-1-11-15,2-4-16 0,4 1-48 0,4-1-82 0,1-4-161 16,1-3-186-16,1-1-146 0,5 0-191 16,0 0-5-16,0-25 116 0,0 25 189 0</inkml:trace>
  <inkml:trace contextRef="#ctx0" brushRef="#br1" timeOffset="712328.485">20367 2688 1901 0,'0'-1'77'0,"0"0"73"16,0 1 79-16,0 0 94 0,0 0 52 0,0 0 54 16,0 0 9-16,0 0-22 0,0 0-75 0,25 0-100 15,-10 17-69-15,3-17-68 0,3 0-48 0,1 0-23 16,3 0-33-16,-1 0-20 0,-1 0-51 0,-1 0-65 16,-4 0-101-16,0 0-157 0,-7 0-142 15,-4 0-131-15,-4 0-195 0,-3 0-4 0,0 0 149 0,0 0 192 16</inkml:trace>
  <inkml:trace contextRef="#ctx0" brushRef="#br1" timeOffset="713220.4961">20943 1619 470 0,'0'-1'14'16,"0"0"18"-16,0-1 30 0,0 0 61 0,0 2 42 15,0-1 51-15,0-2 45 0,0 1 7 0,0 1-4 16,0 0-28-16,0 0 2 0,0 0 23 0,0 1 57 16,0-1 67-16,0 1 19 0,0 0-9 0,0 0-36 15,0 0-59-15,0 0-44 0,0 0-17 0,0 0-7 16,0 0 35-16,0 0 47 0,0 0-4 0,0 17-12 15,0-17-28-15,0 18-42 0,-10-4-17 0,10 2-7 16,0 1-31-16,0 2-24 0,0 3-27 0,0-1-45 16,0 0-28-16,0 1-29 0,0 0-19 15,16-3-1-15,-16-1 0 0,0 1-1 0,0-5-40 16,18 1-54-16,-18-1-66 0,0-4-71 0,0 0-45 16,10-2-59-16,-10-4-104 0,0 0-79 0,0-2-88 15,5 0-190-15,-5-2-84 0,0 0-141 0,3 0-31 16,2 0 233-16,-2-23 253 0</inkml:trace>
  <inkml:trace contextRef="#ctx0" brushRef="#br1" timeOffset="713584.2878">21178 1757 1710 0,'0'-1'83'0,"0"-1"59"16,0 0 42-16,0 1 56 0,0-1-34 15,0 1-3-15,0 1 9 0,0 0-1 0,0 0 3 16,0 0 2-16,0 0-11 0,0 0-16 0,0 0-28 16,0 24-24-16,0-24-6 0,0 20-14 0,0-20 2 15,0 26-11-15,0-13-10 0,0 3-18 0,0-3-14 16,0 3-11-16,21-4-22 0,-21 1-10 0,21-4-5 16,-8 1-18-16,0-3 4 0,2-1 1 0,-1-3-9 15,-1-2 12-15,0-1-4 0,1 0-8 0,0 0-6 16,-1 0-8-16,-1-23-17 0,-2 23 7 0,1-21-14 15,-5 5-20-15,0 1-4 0,-2-4-6 0,-4 2-15 16,0-5-6-16,0 2-14 0,-21-1-5 0,21 1 38 16,-30 2 17-16,11 1 52 0,-1 5 10 15,-4 4 18-15,1 8 35 0,-2 0 5 0,-1 0 20 16,3 26-7-16,-1-6-34 0,1 5-16 0,1 1-24 16,6 2-90-16,-2 1-167 0,7 0-237 0,5-1-260 15,4-2-244-15,2-7 81 0,0-2 233 0</inkml:trace>
  <inkml:trace contextRef="#ctx0" brushRef="#br1" timeOffset="714884.6279">20017 5917 1618 0,'0'-1'75'0,"0"-2"53"0,0 3 49 16,0-1 28-16,0 1-20 0,0-2 13 0,0 2 23 16,0 0 47-16,0 0 20 0,0 0 11 0,0 0-7 15,0 0-27-15,0 0-41 0,0 0-31 0,0 0-29 16,0 0-35-16,0 0-14 0,0 0-23 16,0 0-19-16,0 19 5 0,-11-19-9 0,11 15-23 15,0-15-11-15,0 17-19 0,0-5-14 0,0-1 5 16,0 0-3-16,0 1 2 0,0 0-4 0,19-1-5 15,-19 1-9-15,18 1 5 0,-18-1 8 0,23 0-12 16,-8 0 1-16,-1-1-5 0,-2 0-1 0,3-1-8 16,-2 0 13-16,1-1-9 0,-3-1 1 0,-2-1 12 15,0-2-13-15,-2 0 3 0,-2 0 1 0,-2 0 1 16,-2 0 4-16,-1-1 2 0,0-1-1 0,0 1 10 16,-19 1 5-16,19 0 0 0,-24-2-9 0,7 1-11 15,0 1-15-15,-1-4-5 0,0 3-1 0,-3-2-21 16,0 0-32-16,-1 1-45 0,-1-1-57 15,0 1-72-15,2 1-87 0,-1-1-55 0,4-1-46 16,1 1-13-16,2-1-81 0,4-2-45 0,3 0 2 16,4 0 80-16,2 0 207 0</inkml:trace>
  <inkml:trace contextRef="#ctx0" brushRef="#br1" timeOffset="715144.4791">19938 5903 2087 0,'-3'0'87'0,"1"-1"68"0,0-1 62 0,1 1 77 15,1-2-3-15,0 2 24 0,0-1-11 0,0 0 22 16,0 2-22-16,27-3-48 0,-27 1-36 0,31 2-94 15,-14-2-57-15,3 1-50 0,-3 1-29 0,0 0-53 16,-3 0-90-16,-2 0-142 0,-12 0-156 0,14 0-91 16,-14 0-66-16,0 17-86 0,0-17-25 15,0 0 57-15,-20 20 150 0</inkml:trace>
  <inkml:trace contextRef="#ctx0" brushRef="#br1" timeOffset="715433.3146">19248 6186 2548 0,'20'0'113'0,"-9"0"150"0,2 0 124 16,2 0 135-16,2 0-40 0,1 0-115 0,1 0-108 15,1 17-145-15,1-17-68 0,-1 0-51 0,-4 0-57 16,-1 0-94-16,-1 0-175 0,-2 9-206 0,-5-9-170 16,0 0-215-16,-2 0-24 0,0 0 219 15</inkml:trace>
  <inkml:trace contextRef="#ctx0" brushRef="#br1" timeOffset="716372.4347">19946 7582 2057 0,'0'0'87'0,"0"0"69"0,-1 0 69 15,1 0 62-15,0 0-21 0,0 0-15 0,0 0 13 16,0 0 10-16,19 0-2 0,-19 0-4 0,22 0-60 16,-6 0-40-16,5 0-51 0,0 0-43 0,4 0-28 15,0 0-36-15,2 0-15 0,-1 0-11 16,-1 0-9-16,-4 0-32 0,-1 17-46 0,-4-17-87 15,-4 0-101-15,-1 0-92 0,-5 0-80 0,-2 14-53 16,-4-14-100-16,0 0-73 0,0 8 3 0,0-8 144 16</inkml:trace>
  <inkml:trace contextRef="#ctx0" brushRef="#br1" timeOffset="716669.7406">20494 7400 2130 0,'2'-5'100'0,"0"1"102"16,0 1 109-16,-1 0 120 0,1 0 11 0,1 2-3 16,-1 0-35-16,0 1-59 0,-2 0-73 0,3 0-31 15,1 0-18-15,-1 19 8 0,2-19 16 0,1 16-40 16,1-16-40-16,-1 24-70 0,1-11-52 0,0 1-24 15,-2 1-13-15,2-1-8 0,-2 1-9 0,-1-1-9 16,-1-2-26-16,0 0-38 0,-2 0-46 0,1-2-59 16,-1-1-55-16,-1 1-21 0,0 0-60 15,1-3-124-15,-1 0-139 0,0 0-108 0,2-2-84 16,-2-5-49-16,1 3 85 0,4-3 143 0,-3 0 198 16</inkml:trace>
  <inkml:trace contextRef="#ctx0" brushRef="#br1" timeOffset="717031.9715">20789 7465 1830 0,'2'-4'67'16,"-2"4"78"-16,0 0 57 0,0-1 62 0,0-1 1 16,0 2 4-16,0 0 48 0,0 0 2 0,0 0 6 15,0 0-33-15,0 17-78 0,0-17-34 0,0 17-54 16,0-17-32-16,0 24-10 0,0-10-27 15,0 1-5-15,0 0-16 0,0 2-10 0,0-2 4 16,20 0-24-16,-20-1-5 0,14-2 4 0,-14-2-9 16,22-3 8-16,-10-3 6 0,1-1-15 0,0-3-6 15,0 0-11-15,2 0-9 0,-2 0-4 0,2-26-6 16,-3 26-6-16,-1-23 10 0,-3 23 0 0,-2-26 1 16,-2 14 15-16,-2-4 1 0,-2 2 10 0,0-2 4 15,0 0 11-15,-24 0-15 0,24 2-1 0,-32 2 11 16,12 2-15-16,-3 3 25 0,-3 4 16 0,0 3-4 15,-2 0 24-15,3 0-19 0,0 27-6 16,1-27-16-16,5 29-73 0,4-12-144 0,2 0-272 16,4 1-243-16,6 0-308 0,3-7 5 0,0 2 262 15</inkml:trace>
  <inkml:trace contextRef="#ctx0" brushRef="#br1" timeOffset="723167.373">832 8882 1596 0,'0'-4'100'0,"0"2"75"0,0 0 46 0,0-3 70 0,0 3-23 15,0-1 13-15,0 0 56 0,0 2 55 0,0 1 11 16,0-3-28-16,0 3-60 0,0-1-94 15,0 1-64-15,0-1-20 0,0 1 22 0,0-1 22 16,0 0 33-16,0 1 26 0,0-1-6 0,0 1-18 16,0 0-21-16,0 0-46 0,0-1-20 0,0 1 1 15,0 0-13-15,0 0 9 0,0 0-17 0,0 0-15 16,0 0-7-16,0 0-12 0,0 0-5 16,0 0 2-16,0 16 10 0,0-16 9 0,0 12-15 0,0-12-23 15,0 21-30-15,20-9-23 0,-20 5 0 0,21 3 0 16,-10-1 0-16,5 3 0 0,1-2 0 15,2 3 0-15,0-3 0 0,-1 0 0 0,1-2 0 0,-2-2 0 16,0-1 0-16,0-4 0 0,-3-1 0 16,1-3 0-16,-1-1 0 0,-3-4 0 0,3-2 0 15,-3 0 0-15,0 0 0 0,0 0 0 0,-2-25 0 16,0 25 0-16,1-34 0 0,0 10 0 0,-3-2 0 16,0-4-3-16,-2-1-21 0,0-3-27 0,-3-2-15 15,-2 0-9-15,0 1 21 0,0 2 25 0,0 4 16 16,0 2 11-16,0 5 9 0,-21 4 4 0,21 7 10 15,0 4 2-15,0 2-6 0,0 5-8 16,0 0-12-16,0 0-8 0,0 0-25 0,0 20-51 0,0-20-69 16,0 24-91-16,0-7-113 0,0 0-143 15,0 0-78-15,0 2-193 0,16 0-153 0,-16 0-65 16,13-2-160-16,-13-5 192 0,19 0 290 0</inkml:trace>
  <inkml:trace contextRef="#ctx0" brushRef="#br1" timeOffset="724397.8544">1438 9039 711 0,'0'0'69'0,"0"0"82"0,0 0 78 0,0 0 74 15,0 0-39-15,0-5-8 0,0 5-22 0,0 0-21 16,0 0 32-16,0 0 3 0,0-5 20 0,0 5 24 16,0 0-10-16,0 0 5 0,0 0-17 0,0 0-19 15,0 0-7-15,0 0-31 0,0 0-30 0,0 0-1 16,0 0 23-16,0 20 4 0,0-20 23 0,17 19-15 16,-17-8-41-16,13 0-27 0,-13 1-37 0,16 0-31 15,-16 2-22-15,11-2-24 0,-11 0-18 16,12 0-8-16,-12-2-8 0,6 0-18 0,-6-2-23 15,5-1-43-15,-5 0-57 0,1-4-57 0,1 0-68 16,-2-2-50-16,0-1-47 0,0 0-153 0,0 0-153 16,0 0-81-16,-22-23-139 0,22 23 34 0,0-25 159 15,-19 10 120-15,19-2 239 0</inkml:trace>
  <inkml:trace contextRef="#ctx0" brushRef="#br1" timeOffset="724628.7121">1411 8911 2051 0,'0'-1'100'0,"0"1"87"16,0 0 104-16,0 0 118 0,0 0 9 16,0 0-31-16,0 0-73 0,0 0-122 0,0 0-106 0,21 15-58 15,-21-15-70-15,0 0-61 0,20 0-95 16,-20 12-113-16,18-12-87 0,-18 12-68 0,18-12-117 16,-9 12-76-16,3-7 3 0,-2 2 111 0,1-2 208 15</inkml:trace>
  <inkml:trace contextRef="#ctx0" brushRef="#br1" timeOffset="724944.5321">1691 9058 2834 0,'2'18'132'0,"-2"-7"162"16,0 1 175-16,0-1 107 0,0 2-52 0,3 0-33 15,-3 3-82-15,4 1-17 0,0-2-29 0,0 2-98 16,1-3-77-16,0 1-86 0,0-1-47 0,1-2-35 15,0-2-10-15,-2 0-3 0,-1-3-4 0,2-3 6 16,-3-1-1-16,0-1-1 0,0-2 0 0,-2 0-2 16,0 0-10-16,1 0-3 0,-1-19-1 0,0 19-3 15,0-21 6-15,0 21 9 0,0-22-6 0,0 22 3 16,0-23 1-16,0 12-3 0,0 11 14 0,0-18 9 16,0 18 12-16,0-13 14 0,0 13 16 15,0-8 14-15,15 8 27 0,-15-4 24 0,12 4 31 0,-12 0 9 16,13 0-39-16,-4 0-42 0,0 0-53 15,0 19-34-15,1-19 0 0,1 14 0 0,-3-14 0 16,1 20 0-16,0-20 0 0,-2 18 0 0,1-18 0 16,-1 19 0-16,-1-11 0 0,-2 2 0 15,3-2 0-15,-5-1-68 0,1 0-87 0,1 0-95 0,-2-3-111 16,0-1-109-16,-1 0-98 0,2-3-75 16,-1 0-185-16,1 0-45 0,1 0-22 0,0-24-102 0,2 24 198 15,1-30 161-15,-2 12 208 0</inkml:trace>
  <inkml:trace contextRef="#ctx0" brushRef="#br1" timeOffset="725180.397">2059 8947 1982 0,'0'-3'122'0,"0"3"108"0,0-2 127 0,0 1 149 15,0 0 25-15,0 1-7 0,0 0-46 0,0 0-69 16,0 0-47-16,0 0-21 0,0 0-24 0,18 0-34 15,-18 0-75-15,22 14-67 0,-22-14-53 0,23 0-50 16,-12 0-26-16,3 0-28 0,-1 0-31 0,3 0-36 16,-4 0-60-16,-2 0-63 0,3-19-73 15,-2 19-53-15,-1 0-20 0,-3-12-83 0,0 12-124 0,-1 0-93 16,-2 0-55-16,-1 0-75 0,-1 0 61 0,1 0 64 16,-1 0 129-16,-2 0 237 0</inkml:trace>
  <inkml:trace contextRef="#ctx0" brushRef="#br1" timeOffset="725407.2675">2105 9123 3125 0,'0'0'135'16,"0"0"125"-16,0 0 122 0,0 0 104 0,22-18-68 16,-22 18-36-16,19 0-23 0,-19 0-51 0,23-13-55 15,-8 13-94-15,-3 0-143 0,2 0-125 0,-2-10-104 16,-1 10-77-16,-3 0-74 0,-2 0-173 0,-1 0-146 15,-2 0-137-15,-2 0-218 0,1 0 107 16,-2 17 241-16</inkml:trace>
  <inkml:trace contextRef="#ctx0" brushRef="#br1" timeOffset="732252.4447">13422 9044 1400 0,'-8'-5'111'0,"8"0"48"16,0-2 79-16,-4 4 58 0,4-2-48 0,0 4 23 0,0-1 15 16,0 1 46-16,0 0 50 0,0 1-8 15,0 0-12-15,0 0-48 0,0 0-75 0,0 0-7 16,0 0-24-16,0 0 11 0,0 0 2 0,0 0 1 16,26 19-1-16,-10-19-17 0,2 20-3 0,-1-5-20 15,6 2-29-15,0 6-20 0,0 2 0 0,-1 3-4 16,-4 4 6-16,2 0-6 0,-4 1-5 15,0-2-12-15,-3-1-20 0,0-4-18 0,-1-3-31 16,-4-6-23-16,-1-3-14 0,0-5-5 0,0-4 0 0,-1-5 0 16,-1 0 0-16,3-21-8 0,0 2-30 15,1-3-22-15,1-10-28 0,2 0-15 0,-3-4 6 16,0-3-6-16,0-1-3 0,-4-1-11 0,-1 1-5 16,-4 2 2-16,0 2 21 0,0 4 30 0,0 4 29 15,0 6 22-15,-23 5-4 0,23 5-20 0,0 6-59 16,0 5-44-16,0 1-50 0,-15 0-69 0,15 33-29 15,0-15-45-15,0 6-75 0,-10 5-163 0,10 3-128 16,0 3-174-16,0 1-118 0,0-2 127 0,0 0 215 16</inkml:trace>
  <inkml:trace contextRef="#ctx0" brushRef="#br1" timeOffset="733434.378">13982 9383 669 0,'0'16'12'0,"-2"-16"19"0,-1 0 13 16,3 0 24-16,0 0-11 0,0 0 5 15,-4 0-2-15,2 0 3 0,0 0 15 0,2 0 6 16,0 0-3-16,-2 0-14 0,-1 0-3 0,1-14-15 16,2 14 17-16,-2 0 20 0,0-11 36 0,0 11 26 15,2-9-10-15,-1 9 14 0,0-7-7 0,0 7 5 16,1-7 18-16,-2 7-17 0,2-5-11 0,-3 2-10 16,3 2-8-16,-2 0 1 0,0 1 2 0,2 0 14 15,-1 0 15-15,0 0 14 0,0 0-5 16,-1 0-32-16,2 0-3 0,0 0-14 0,-2 0 12 15,2 0 26-15,0 0-12 0,0 0 1 0,0 16-15 16,0-16-7-16,0 11 6 0,0-11-5 0,19 21 21 16,-19-10-11-16,0 3-7 0,13-2 11 0,-13 2-33 15,0-2-21-15,13 1-16 0,-13-1-33 0,7-3-18 16,-7 2 5-16,0-5-11 0,5 1-7 0,-5-3 7 16,2-1 2-16,-2-2-13 0,2-1 14 0,-2 0-19 15,2 0-21-15,0 0-5 0,-2 0-28 0,3-19 1 16,0 19 10-16,-1-20 12 0,0 20 6 0,0-25 5 15,2 25 1-15,-4-23 5 0,3 11-3 0,-1 12 6 16,0-18-1-16,-2 11-10 0,2-1 12 16,0 4 7-16,-2-2 3 0,3 2 2 0,-2 0 4 15,0 3-4-15,1-1 2 0,0 2 5 0,1 0 5 16,-1 0 6-16,2 0-6 0,-1 0 16 0,4 0-13 16,-3 17 7-16,0-17-6 0,2 0 3 0,-2 14 3 15,-2-14 1-15,2 12 11 0,-1-12-15 0,-1 14 10 16,0-5-7-16,0-1 0 0,0-2-4 0,0 3 8 15,-2-1-3-15,2-1-6 0,0-4 6 0,-1 2-17 16,-1-3-1-16,3-1 2 0,-3-1-3 0,2 0 3 16,0 0-14-16,0 0-4 0,0 0-19 0,0 0-8 15,-1-24-7-15,1 24-5 0,2-21 8 0,-1 21 9 16,0-24 14-16,0 24 10 0,-1-20 16 0,1 20-7 16,1-16 15-16,-3 16-10 0,1-10-3 0,0 10 8 15,0-7-7-15,-2 7 10 0,0 0-5 16,5 0 16-16,-3 0 22 0,0 0 7 0,0 0 18 15,5 0 1-15,-2 21-9 0,1-21 9 0,-1 18-9 16,1-18-22-16,2 22-13 0,-2-10-19 16,1 0-18-16,-1 2 5 0,-1-3-19 0,2 1-26 0,-1-3-27 15,1 1-51-15,-4-3-58 0,3-2-27 0,-2-1-97 16,4-1-176-16,-4-2-137 0,1-1-116 0,-1 0-145 16,4 0 83-16,2-19 111 0,-1 19 173 0</inkml:trace>
  <inkml:trace contextRef="#ctx0" brushRef="#br1" timeOffset="733840.9413">14488 9348 2272 0,'1'-2'61'0,"-1"1"50"0,0 0 60 0,0 1 80 16,0 0 55-16,0 0 51 0,0 0 22 0,0 0-29 16,0 0-87-16,0 0-81 0,0 0-75 0,-14 0-31 15,14 0-26-15,0 0-17 0,0 0 5 0,0-15-21 16,-12 15 5-16,12 0-6 0,0 0-6 0,-9 0 6 15,5 0 0-15,-3 20 5 0,-1-20 12 0,0 19-5 16,2-5 2-16,-1 1 12 0,2-1-16 0,-2 3 5 16,5-2-6-16,0-1-21 0,2 0-1 0,0-1-5 15,0-3 3-15,0-1 6 0,0-1-7 16,0-2-4-16,22-3-21 0,-22 0-24 0,19-3-23 16,-19 0-34-16,24 0-27 0,-8-20-28 0,-5 20-43 15,2-22-37-15,-1 7-32 0,-1 0-13 0,-4-2 23 16,-7 3 43-16,9-4 50 0,-9 2 48 0,0 0 42 15,0 4 30-15,0 0 38 0,0 2 26 0,0 5 27 16,0-2 28-16,-19 4 28 0,19 3 46 0,0 0 43 16,0 0 40-16,0 0 24 0,-13 25 5 0,13-25-15 15,0 27-28-15,0-13-40 0,0 4-57 0,0-3-30 16,0 2-33-16,0 0-18 0,21-2-11 0,-21 0-22 16,18-3-43-16,-18-2-64 0,20-3-82 0,-20-2-118 15,22 0-135-15,-11-3-101 0,-2-2-86 0,1 0-116 16,1 0 52-16,-2 0 60 0,2-25 174 15</inkml:trace>
  <inkml:trace contextRef="#ctx0" brushRef="#br1" timeOffset="734097.7944">14656 9326 2319 0,'0'0'58'16,"0"0"48"-16,0 0 70 0,0 0 82 0,0 0 64 15,0 14 84-15,0-14 45 0,0 0-26 0,0 11-66 16,27-11-80-16,-27 14-63 0,25-7-8 0,-11 1-19 15,4-1-25-15,-1 0-44 0,1 2-47 0,0-1-37 16,-2 0-25-16,-2 1-15 0,-1-3-10 16,-2 2-27-16,-2-3-48 0,0 1-33 0,-6 1-56 15,1-5-33-15,-1 1-30 0,0-1-108 0,-2-1-131 16,-1-1-119-16,0 0-102 0,0 0-95 0,0 0 54 16,0-20 52-16,0 20 175 0,0-20 243 0</inkml:trace>
  <inkml:trace contextRef="#ctx0" brushRef="#br1" timeOffset="734334.8366">14879 9227 1831 0,'0'0'83'15,"-17"0"78"-15,17 0 89 0,0 0 111 0,-15 0 48 16,15 22 45-16,-12-22 19 0,12 24-51 16,-14-8-61-16,14 2-74 0,-14 2-51 0,4 2-15 15,2 2-40-15,2 0-45 0,-2 2-52 0,-3-2-43 16,4-2-45-16,0-3-27 0,1-1-59 0,-1-6-58 15,3-3-60-15,-1-4-110 0,5-4-221 0,0-1-187 16,0 0-223-16,0 0-100 0,22 0 176 0,-22-25 245 16</inkml:trace>
  <inkml:trace contextRef="#ctx0" brushRef="#br1" timeOffset="734579.1613">15021 9133 2856 0,'0'0'96'0,"0"0"91"0,0 0 109 15,0 0 72-15,0 0-6 0,0 0-10 0,24 0-90 16,-24 0-64-16,23 0-79 0,-5 0-78 0,2-17-26 16,0 17-20-16,1 0-36 0,1-17-37 0,-3 17-51 15,0-12-72-15,-2 12-116 0,-3-10-123 0,-2 10-82 16,-1-8-62-16,-2 8-44 0,-4-4-19 0,1 3 20 15,1 1 138-15,-5 0 183 0</inkml:trace>
  <inkml:trace contextRef="#ctx0" brushRef="#br1" timeOffset="734837.014">15111 9259 2006 0,'0'5'79'16,"31"0"67"-16,-31 0 89 0,33-3 103 0,-14 0 23 15,5 1 16-15,1-1-58 0,2 0-94 16,0-2-138-16,0 0-172 0,-3 0-162 0,-1 0-147 0,0 0-142 16,-4 0-213-16,-5-21-46 0,2 21 125 0,-5 0 177 15</inkml:trace>
  <inkml:trace contextRef="#ctx0" brushRef="#br1" timeOffset="736004.345">16587 9075 2712 0,'0'0'46'0,"0"0"52"16,0 0 80-16,0 0 135 0,0-18 94 0,0 18 85 16,20 0 18-16,-20 0-51 0,17-13-1 0,-17 13-25 15,14 0-13-15,-14 0-16 0,17 0-76 0,-17 0-16 16,15 0-50-16,-6 0-69 0,0 0-62 0,-1 21-96 16,0-21-35-16,2 22 0 0,-1-8 0 0,-1 1 0 15,0 2 0-15,1 0 0 0,0 2 0 16,-2-2 0-16,4 0 0 0,-4-2 0 0,1-1 0 15,0-2 0-15,2-5 0 0,-1 0 0 0,1-4 0 16,1-1 0-16,0-2 0 0,0 0 0 0,2 0 0 16,-1-26 0-16,1 26 0 0,-1-29 0 0,-4 10 0 15,1-3 0-15,-2-1 0 0,-2-2 0 0,-1-2 0 16,-2-3 0-16,-2 1-6 0,0 1-4 0,0 1 1 16,0 2-2-16,0 5 2 0,0 4-8 0,-17 5-34 15,17 4-38-15,0 2-41 0,0 5-12 16,0 0-2-16,0 0 3 0,0 25-11 0,-12-25-65 15,12 30-90-15,-6-11-126 0,6 3-76 0,-5 2-169 0,5-2-201 16,-5 4-177-16,3-1-113 0,2-2 185 16,0-2 325-16</inkml:trace>
  <inkml:trace contextRef="#ctx0" brushRef="#br1" timeOffset="736336.1542">17114 9215 3565 0,'4'0'182'0,"-2"0"156"16,1 0 99-16,0 0 119 0,0 0-47 0,0 0-42 16,-1 0-4-16,3 0-60 0,-1 0-86 0,-2 0-68 15,1 0-55-15,1 0-27 0,-4 0-21 0,3 0-44 16,-3 17-39-16,0-17-34 0,2 14-25 0,-2-14-4 16,0 17 0-16,0-17 0 0,0 15 0 15,0-7 0-15,0-1 0 0,0-3 0 0,0 1 0 16,0-3 0-16,0-2 0 0,0 3 0 0,0-3 0 15,0 0 0-15,0 0 0 0,0 0 0 0,0-24-8 16,15 24-30-16,-15-23-21 0,0 7-32 0,14 1-31 16,-14-2 1-16,10 1 3 0,-10 2 14 0,10-1 16 15,-3 5 9-15,-3 1-6 0,1 1-12 0,-1 8-18 16,2-7-30-16,-2 7-32 0,2 0-43 16,-3 0-54-16,1 0-43 0,-1 0-30 0,3 0-48 15,-3 20-116-15,1-20-103 0,0 14-137 0,0-14-173 16,-1 11 63-16,2-11 128 0,-1 0 221 0</inkml:trace>
  <inkml:trace contextRef="#ctx0" brushRef="#br1" timeOffset="736871.8479">17405 9169 2963 0,'1'0'94'16,"0"0"114"-16,-1 0 135 0,3 0 129 0,-3 0-8 15,2 0-27-15,-2 0-34 0,3 0-23 0,-1 15 12 16,3-15-10-16,-1 10-52 0,1-10-75 0,0 12-77 15,1-5-52-15,-2 0-36 0,1 1-18 0,-2-1-13 16,1-1-12-16,-2 0-9 0,1-1-10 16,-1 1-11-16,-2-1-11 0,2-2-4 0,0-1-4 0,0 1-2 15,-1-2-5-15,0-1-4 0,1 0-17 16,-2 0-15-16,2 0-14 0,1 0-18 0,0 0-14 16,0-17 0-16,1 17-10 0,0 0 3 0,1-23 8 15,1 23-1-15,0-17 13 0,-3 17 12 0,3-17 17 16,-2 17 18-16,0-14 17 0,0 14 9 0,0-10 3 15,-2 10 8-15,0 0-3 0,1-5 19 0,0 5 22 16,-1 0 27-16,2 0 25 0,-1 0 4 0,1 0 1 16,0 17-3-16,0-17-5 0,0 0-1 15,-1 17-4-15,1-17-13 0,-1 12-9 0,0-12-13 16,-1 12-7-16,4-12-11 0,-4 10-6 0,-1-10-6 16,1 12-3-16,0-10-6 0,1 2-7 0,-2-1-2 15,0-1-5-15,-1-1 0 0,0-1 1 0,0 0-1 16,1 0 2-16,-1 0-8 0,1 0-8 0,-1 0-11 15,3-17-26-15,-1 17-2 0,1-15-7 0,0 15-3 16,0-20 7-16,2 20 3 0,-2-20 18 0,2 20 16 16,-2-15 13-16,1 15 6 0,1-10 1 0,3 10 8 15,-3-6 15-15,1 6 26 0,0 0 21 16,1 0 7-16,2 0-1 0,-4 0-17 0,1 20-20 0,0-20-13 16,0 17-14-16,1-17-18 0,-3 20-17 0,1-20-34 15,0 17-44-15,1-8-44 0,0-9-49 16,1 14-58-16,0-14-83 0,0 6-121 0,-1-6-67 15,6 0-134-15,0 0-118 0,2 0-38 0,1 0-77 16,2-26 0-16,0 26 131 0,5-22 190 0,0 22 210 16</inkml:trace>
  <inkml:trace contextRef="#ctx0" brushRef="#br1" timeOffset="737167.6242">18087 9014 2998 0,'2'-6'80'0,"-2"5"87"0,0-3 89 0,0 4 102 16,0-1 24-16,0 1-14 0,-23 0 1 0,23 0-8 15,-21 0-2-15,21 22 17 0,-22-22-35 0,22 16-65 16,-22-16-89-16,22 24-87 0,-17-12-54 16,17-1-30-16,-11 1-14 0,11 0 0 0,0-2-6 15,0 0-10-15,0-2-22 0,0-2-16 0,21 2-3 16,-21-1 8-16,24 0 19 0,-24-2 13 0,30 2 5 16,-14 0 4-16,2 0 7 0,-4 1 3 0,2 1 22 15,-3-1 12-15,1 2 8 0,-3-1 18 0,-2 1-1 16,-2-1 8-16,-1-1 18 0,-4 3-1 0,-2-1 2 15,0-2-9-15,0 2-34 0,0 1-18 0,-32-3-21 16,32 1-15-16,-38-1-5 0,16-1-31 0,-4 0-47 16,-2 0-57-16,-1-2-99 0,0-5-153 0,0 3-110 15,0-3-196-15,2 0-214 0,2 0-110 16,5 0-156-16,2-17 159 0,3 17 324 0</inkml:trace>
  <inkml:trace contextRef="#ctx0" brushRef="#br1" timeOffset="739074.6329">13623 9817 690 0,'0'0'54'16,"0"0"37"-16,0 0 42 0,0 0 38 0,0 0-28 15,0 0-7-15,0 0-21 0,0 0-4 0,0 0-1 16,0 0-12-16,0 0-19 0,0 0-17 0,0 0-3 15,0 0 7-15,0 0 25 0,0 0 11 0,0 0 3 16,0 0 7-16,0 0 9 0,0 0 16 16,0 0 24-16,0 0 28 0,0 0 38 0,0 0 26 0,0 0 10 15,-19 0-10-15,19 0-37 0,0 0-31 16,0 0-18-16,0 0-21 0,0 0-13 0,0 0-17 16,0 0-40-16,0 0-2 0,0 0-12 0,0 0 12 15,0 0 34-15,0 0-1 0,0 0 28 0,0 0 16 16,30 0-6-16,-5 0 4 0,6 0-17 0,9 0-35 15,8 0-4-15,6 0-11 0,7 0-9 0,4 0 4 16,4 0-7-16,6 0 9 0,-1 0 6 16,3-16 8-16,-4 16-8 0,-4 0-22 0,-3-12-18 0,-8 12-25 15,-10-12-14-15,-8 12-10 0,-6-6-16 0,-12 6-25 16,-6 0-20-16,-5-5-37 0,-8 5-48 0,-3 0-90 16,0 0-150-16,0 0-124 0,-36 0-317 0,15 0-221 15,-6 0-208-15,-4 19 62 0,-3-19 379 0</inkml:trace>
  <inkml:trace contextRef="#ctx0" brushRef="#br1" timeOffset="739665.2997">14023 10190 1879 0,'-2'0'76'0,"1"0"104"0,-1 0 104 0,0 0 126 15,2 0 58-15,-2 0 34 0,0 0-4 0,2 0-70 16,0 0-61-16,0 0-59 0,0 0 6 0,0 0 21 16,0 0-37-16,0 22-27 0,26-22-53 0,-26 24-41 15,21-9 6-15,-21 1-18 0,20 2-21 16,-20 0-6-16,20 3-15 0,-20-2-18 0,20 3-12 16,-11-4-9-16,-1 0-22 0,-2-1-15 0,3-2-19 15,-5-4-22-15,4 1-6 0,-6-7 0 0,2 0 0 16,-2-3 0-16,2-2 0 0,-2 0 0 15,-1 0 0-15,3 0-9 0,-2-28-19 0,2 28-15 0,0-34-23 16,0 17-17-16,-2-3-5 0,2-3-16 0,-4-3-6 16,0 0-4-16,0 0-8 0,0-1 13 0,0 1 26 15,0 1 31-15,-20-1 29 0,20 6 22 0,0 1-1 16,0 4-2-16,0 1 2 0,0 4 6 0,0 1 5 16,0 1 3-16,0 1 8 0,0 2 1 0,0 0 9 15,25 0 14-15,-25 1 14 0,27-1 11 16,-10 0 6-16,2 3-4 0,4-3-15 0,1 2-11 15,-4-1-17-15,9 1-16 0,0 1-2 0,1-2-21 16,-3 0-27-16,2 0-31 0,-4 1-50 0,-2 1-51 16,-3-1-65-16,-4 2-116 0,-6-1-121 0,-3 1-96 15,0 0-185-15,-5 0-106 0,0 0-72 0,-1-1-129 16,1-1 157-16,0-1 255 0</inkml:trace>
  <inkml:trace contextRef="#ctx0" brushRef="#br1" timeOffset="740087.0559">14499 10229 2358 0,'0'0'82'0,"0"19"84"0,-11-19 106 16,11 13 112-16,0-13-10 0,-11 12 7 0,6-12-35 16,5 12-75-16,-6-12-48 0,3 0-79 0,3 8-65 15,0-8-33-15,0 0-34 0,0 0-1 0,0 0 0 16,24 0-11-16,-24 0 0 0,26 0 0 0,-26-16 5 16,31 16-5-16,-9 0 22 0,-6 0-16 15,3 0-16-15,-3 0 15 0,-3 0-9 0,0 0 5 16,-2 0 1-16,-4 0 6 0,-7 0 23 0,8 20 14 15,-8-20 35-15,0 17 18 0,0-17 5 0,0 22 8 16,0-9-6-16,0 0-2 0,-17-1-3 0,17 3-5 16,0-1 1-16,-16 1 8 0,16-3 5 0,0 0 3 15,0-1-5-15,0-3-16 0,0 2-17 0,0-2-9 16,0-2-17-16,25-1-22 0,-25 1-23 0,36-4-48 16,-9-1-74-16,0-1-122 0,5 0-141 0,1 0-105 15,1 0-226-15,-1-25-156 0,2 25-231 16,-1-21-95-16,-6 8 298 0</inkml:trace>
  <inkml:trace contextRef="#ctx0" brushRef="#br1" timeOffset="751735.5685">18579 9060 810 0,'0'0'107'0,"0"-9"107"16,0 9 78-16,0-8 67 0,0 4-29 0,0 1-35 15,0 1 7-15,0-1 13 0,0 0 1 16,0 1 14-16,0 2 8 0,0-1-25 0,0 1-27 16,0 0-51-16,0 0-60 0,0 0-30 0,17 0-23 15,-17 0 2-15,14 0 10 0,-14 0-21 0,19 19-17 16,-8-19-22-16,1 0-44 0,4 0-9 0,-2 14-11 16,4-14-18-16,0 0-4 0,0 0-25 0,-1 0-48 15,-2 0-54-15,-2 0-48 0,-4 0-55 0,1 0-100 16,-3 0-125-16,-3 0-118 0,-2 0-66 15,-2 0-50-15,0 0-17 0,0 0 42 0,0-15 137 16,-23 15 198-16</inkml:trace>
  <inkml:trace contextRef="#ctx0" brushRef="#br1" timeOffset="752003.4164">18521 9261 2345 0,'20'0'72'0,"-20"0"69"0,24 0 76 16,-11-17 76-16,1 17 26 0,2 0 18 0,-2 0-11 16,4-14-57-16,1 14-83 0,-3 0-92 0,2 0-64 15,-4 0-25-15,3 0-69 0,-2 0-75 0,2 0-115 16,-3 0-132-16,-1 0-100 0,0 0-135 16,1 0-135-16,-1 0-11 0,-1 0 153 0</inkml:trace>
  <inkml:trace contextRef="#ctx0" brushRef="#br1" timeOffset="752474.4334">19310 8758 1983 0,'0'0'63'0,"0"-8"58"15,0 8 73-15,0 0 75 0,0-6 19 0,0 6 45 16,0 0 51-16,0 0 10 0,0 0-14 0,0 0-61 15,0 0-73-15,-14 0-60 0,14 0-21 0,0 0 6 16,0 0-15-16,0 0 21 0,0 0 19 0,0 0 3 16,0 0 2-16,0 24-23 0,0-24-50 0,0 22-35 15,15-8-33-15,-15 3-21 0,0 2-18 16,0-2-17-16,11 3-4 0,-11 2-8 0,0-3-10 16,0 2-23-16,0-3-40 0,0 0-64 0,0-3-64 15,0 2-72-15,0-5-48 0,0 2-38 0,5-5-110 16,-5 0-153-16,0-2-114 0,0 0-161 0,0-4-21 15,0-2 142-15,2-1 204 0</inkml:trace>
  <inkml:trace contextRef="#ctx0" brushRef="#br1" timeOffset="752835.227">19515 8860 2714 0,'0'-3'58'0,"0"2"68"15,0 0 57-15,0-2 51 0,-17 2 6 0,17 1-28 16,0 0-9-16,0 0-10 0,0 0-41 0,0 0-3 16,-10 17-26-16,10-17-26 0,0 18-13 0,0-18-29 15,0 26-11-15,0-9-17 0,0 0-5 0,0 1-11 16,18-1-5-16,-18-1 5 0,14-2-16 0,-14 1 5 16,20-5 0-16,-8-1 6 0,-1-1-1 0,2-5 0 15,1-3-10-15,2 0-1 0,-2 0 6 0,2 0-16 16,-2-27-1-16,2 27-36 0,-4-28-1 0,1 12 4 15,-2-3-25-15,-1 0 16 0,-1-1-10 16,-3-1-16-16,-1-1 15 0,-3-2-7 0,-2 1-8 0,0 0 4 16,0 3-4-16,0-1 27 0,-29 6 24 15,29 1 18-15,-30 4 21 0,9 5-10 0,-1 3 2 16,-2 2 11-16,-1 0-3 0,1 21 7 0,0-21-5 16,-1 35-18-16,2-12-58 0,4 2-111 0,4 4-130 15,4-1-138-15,4-1-188 0,7-2-76 0,0-2 24 16,0-3 152-16</inkml:trace>
  <inkml:trace contextRef="#ctx0" brushRef="#br1" timeOffset="753186.0413">19211 9240 2283 0,'-1'3'90'0,"0"-2"85"0,1 4 94 0,0-5 118 16,0 2 37-16,0-2 23 0,25 1-46 0,-25-1-75 15,31 0-101-15,-4 0-72 0,5 0-36 16,4 0-25-16,5-17-6 0,6 17-31 0,3 0-8 16,1-17-19-16,-2 17-16 0,-4 0-16 0,-5-10-11 15,-4 10-29-15,-8 0-35 0,-7 0-61 0,-6 0-66 16,-5 0-84-16,-6 0-171 0,-2 0-133 16,-2 0-132-16,0 0-146 0,-25 0 57 0,25 0 152 15,-36 0 203-15</inkml:trace>
  <inkml:trace contextRef="#ctx0" brushRef="#br1" timeOffset="753682.4742">19224 9624 2733 0,'12'0'111'0,"-12"-14"110"0,9 14 113 16,-9 0 120-16,10 0-15 0,-5 0-58 0,0 0-66 16,-2 0-45-16,2 0-28 0,1 21 12 0,-1-21-16 15,1 20-46-15,0-20-54 0,0 30-49 0,1-14-17 16,-2 1-23-16,3 1-8 0,1 1-4 16,-1 1-7-16,0-2 14 0,1-1 7 0,0-1 3 15,1-3-2-15,-1-1-6 0,-2-3 0 0,1-1-3 16,-1-3-3-16,-1-1-14 0,-2-4-15 15,2 0-7-15,-2 0-10 0,0 0 3 0,-1 0-1 0,0-23-4 16,0 23 3-16,2-26-12 0,-1 10-5 0,-2-2-18 16,0-1-16-16,1-3-9 0,-1-3-24 0,-2-2-3 15,0-2-4-15,0 0 2 0,0 2 22 0,0-1 13 16,0 3 14-16,-17-1 6 0,17 4 3 0,0 4 6 16,0 2 17-16,0 3 12 0,0 1-1 0,0 2 13 15,0-1-12-15,0 5-8 0,0-2 19 0,0 2-13 16,0 2 8-16,21-2 1 0,-21 1-10 15,17 0 10-15,-4 0 3 0,2 1 7 16,0 0-3-16,4-1-2 0,1 0-10 0,5 2-1 0,-2-1-1 16,1 1-5-16,-3 1-15 0,1-1-50 15,-4 3-74-15,-4-2-82 0,-1 0-74 0,-4 2-104 0,-2 0-154 16,-2-1-115-16,-2 1-89 0,-2 0-115 16,-1 0 113-16,0 0 112 0,0 0 180 0</inkml:trace>
  <inkml:trace contextRef="#ctx0" brushRef="#br1" timeOffset="754054.8498">19628 9553 2351 0,'0'3'65'0,"0"-3"81"15,0 0 86-15,0 0 100 0,0 0 47 0,0 0 24 16,0 0-36-16,0 0-48 0,21 0-59 0,-21 0-76 15,14-18-17-15,-14 18-22 0,17 0-31 0,-4 0 1 16,-2 0-12-16,-1-11-24 0,2 11-6 0,-1 0-27 16,1 0-11-16,-1 0 1 0,-1 0-7 0,0 0-13 15,-2 0-4-15,-1 0-4 0,-1 0-12 16,-3 0 6-16,2 0 2 0,-3 0-12 0,-2 0 10 0,0 0 0 16,0 0 3-16,0 0 1 0,0 22-4 15,-22-22 3-15,22 24-8 0,-20-11 5 0,20 2 6 16,-20 0 2-16,20 0-1 0,-19 0 19 0,19-1 4 15,-11-2 17-15,11 1 16 0,0-4-14 0,0 1-12 16,0-3-16-16,0 1-15 0,0-1-4 0,30-5-12 16,-14 1-20-16,4-2-49 0,-1-1-53 0,4 0-81 15,0 0-57-15,1 0-59 0,-2 0-114 0,0-23-115 16,0 23-86-16,-4 0-48 0,1-19-64 0,1 19 50 16,-4-15 51-16,1 15 158 0</inkml:trace>
  <inkml:trace contextRef="#ctx0" brushRef="#br1" timeOffset="754475.1281">20299 9041 1463 0,'-3'0'109'0,"2"0"86"0,0 0 73 15,-2-1 69-15,1 1-1 0,2 0 28 0,0 0 45 16,0 0 47-16,-2 0-15 0,1 0-40 0,1 0-42 16,0 0-32-16,0 0-2 0,0 0-6 0,0 0-33 15,19 13-50-15,-19-13-77 0,22 0-61 0,-22 0-48 16,28 0-34-16,-14 9-19 0,0-9-28 16,0 0-32-16,-1 6-55 0,0-6-78 0,-4 4-78 15,-1-1-51-15,-2 1-37 0,-2-1-59 0,-1 0-148 16,-3 2-120-16,0-1-109 0,0 3-111 0,-21 0 80 15,21-1 168-15,-26 3 201 0</inkml:trace>
  <inkml:trace contextRef="#ctx0" brushRef="#br1" timeOffset="754770.9601">20184 9275 2756 0,'0'1'116'0,"0"1"114"15,23 1 132-15,-23-1 126 0,22-2-42 16,-22 2-59-16,32-2-84 0,-12 2-89 0,4 0-61 15,0-2-57-15,5 0-50 0,-1 0-58 0,-4 0-62 16,0 0-64-16,-1 0-134 0,-4 0-199 0,-7 0-190 16,-3 0-166-16,-3 0-144 0,-1-15 64 0,-5 15 236 15</inkml:trace>
  <inkml:trace contextRef="#ctx0" brushRef="#br1" timeOffset="766087.759">20780 8965 1364 0,'-19'0'47'0,"19"0"60"0,-10 0 46 0,10 0 63 16,0 0 12-16,-8 0-1 0,8 0 40 0,0 0 49 15,0 0 37-15,-5 0 58 0,5 0 15 0,0 0-35 16,0 0-47-16,0 0-69 0,0 0-61 0,0 0-6 15,0 0 3-15,0 0 6 0,18 0-13 0,-18 0-51 16,16 0-43-16,-16 0-40 0,26 0-28 0,-10 0-21 16,2-16-7-16,1 16-15 0,2-14-2 0,0 14 5 15,1-16-4-15,0 16 2 0,-3-13 6 16,0 13-2-16,-6-8 2 0,1 8 11 0,-5-5 1 16,-3 5 8-16,0 0 14 0,-3 0 2 0,-1 0 8 15,-1 18 12-15,-1-18 2 0,0 21 17 0,0-21 10 16,0 27 3-16,0-8 8 0,0-2 2 0,0 5 20 15,0 0 1-15,0 3 37 0,0-2-3 0,0 4-45 16,0 1-26-16,0-1-61 0,0 2-27 0,0-2 0 16,17-1 0-16,-17 1 0 0,0-3 0 0,22 0 0 15,-22-2 0-15,17-3 0 0,-17-1 0 0,15-4 0 16,-15 1-5-16,14-5-73 0,-7-2-85 16,-1 0-104-16,0-3-117 0,-1-1-102 0,-1-1-85 0,1-2-60 15,-3-1-178-15,1 0-82 0,-1 0-63 16,-1 0-82-16,-1 0 186 0,0-17 256 0</inkml:trace>
  <inkml:trace contextRef="#ctx0" brushRef="#br1" timeOffset="766358.6004">20951 9297 3965 0,'-2'-7'140'16,"2"2"89"-16,0 1 57 0,0-1 65 0,0 1-46 15,0 0 50-15,0 0 56 0,28 3 17 0,-28-1-16 16,31 2-93-16,-11 0-93 0,5 0-80 0,-1 0-82 15,2 0-56-15,0 0-67 0,1 0-66 16,-1 0-88-16,-1 15-143 0,-3-15-152 0,-3 0-120 16,0 0-243-16,-4 0-131 0,0 0-202 0,-2 0 42 15,-3 0 334-15</inkml:trace>
  <inkml:trace contextRef="#ctx0" brushRef="#br1" timeOffset="766608.457">21531 9308 4747 0,'0'9'124'0,"0"-9"79"16,0 8 102-16,0-8 139 0,0 0-18 0,-14 9 1 15,14-7-59-15,0 3-131 0,0 0-99 16,0 0-100-16,0-3-80 0,0 3-70 0,0-2-83 16,0-2-121-16,0-1-148 0,0 0-130 0,0 0-252 15,0 0-119-15,0 0-139 0,0-26 25 0,18 26 246 16,-18-25 258-16</inkml:trace>
  <inkml:trace contextRef="#ctx0" brushRef="#br1" timeOffset="766892.2952">21643 9065 3163 0,'0'0'96'0,"0"0"93"16,0 0 93-16,-20 0 102 0,20 0-34 0,0 0 0 15,-12 17-5-15,12-17 11 0,0 17 25 0,-11-17-51 16,11 23-38-16,0-9-83 0,0 2-82 15,0 1-36-15,0 3-50 0,0 1-26 0,0 1-7 16,0 2-8-16,23-2 1 0,-23 0-7 0,18-3-1 16,-18-2-9-16,26-2-18 0,-12-6-16 0,4-4-25 15,2-5-15-15,0 0-8 0,3 0-17 0,-1-21-25 16,-2 21-20-16,2-27-35 0,-2 10 13 0,-3-2-1 16,-1-1 21-16,-3 1 34 0,-2-3-9 0,-1 3 26 15,-4-4-7-15,-6 2-6 0,0-1-4 0,0-2 3 16,-22 2 32-16,22 1 29 0,-33 2 38 0,11 4 25 15,-2 0 7-15,-1 6 27 0,-1 4 17 16,2 5 25-16,2 0 16 0,-3 0-3 0,3 22-5 0,1-22-15 16,5 29-15-16,0-12-27 0,5 2-11 15,3-2-15-15,3 0-26 0,5 1-47 0,0-2-99 16,0-1-170-16,0-1-175 0,31-4-107 0,-31-3-204 16,35-7 21-16,-16 0 88 0,2 0 159 0</inkml:trace>
  <inkml:trace contextRef="#ctx0" brushRef="#br1" timeOffset="767173.1348">21977 8901 3782 0,'0'0'84'0,"0"0"96"0,0 0 99 0,0 17 54 0,0-17-25 15,0 0-25-15,0 13-30 0,18-13 5 0,-18 0-14 16,26 13-57-16,-8-13-54 0,1 0-51 0,3 7-41 15,2-7-15-15,1 0-17 0,1 0-10 0,0 0-1 16,-4 0-2-16,-2 0 1 0,0 0 1 0,-6 0-5 16,-2 0 4-16,-2 0-4 0,-6 0-1 0,1 0-6 15,-5 0-1-15,2 0 8 0,-2 0 15 0,0 0 17 16,0 0 12-16,0 17 5 0,-21-17-2 0,21 22 15 16,0-7 10-16,-22 2 2 0,22 0 1 15,-13 3-7-15,13 0-14 0,0 2-3 0,-9 0-3 16,9-1-14-16,0 4-5 0,0-3-11 0,0 2-2 0,0-2-2 15,26 0-7-15,-26-3-4 0,19 0-3 16,-19-2-20-16,20-2-24 0,-20-2-42 0,21-4-58 16,-21-1-62-16,18-2-85 0,-18-4-46 0,11 0-18 15,-11-2-77-15,8 0-101 0,-8 0-99 0,3 0-87 16,-3 0-81-16,0 0 42 0,0-21 76 16,0 21 163-16</inkml:trace>
  <inkml:trace contextRef="#ctx0" brushRef="#br1" timeOffset="767440.9836">22067 9228 4008 0,'-11'0'180'0,"2"0"107"0,3 0 94 15,3 0 136-15,3 0-70 0,0 0 41 0,0 0 20 16,20 0-37-16,-20 0-54 0,29 0-145 0,-10 0-115 16,5 0-99-16,4 0-58 0,0 0 0 0,0 0 0 15,2-19-59-15,0 19-130 0,-3 0-158 0,-2-23-255 16,-1 23-166-16,-1-19-254 0,-2 19-192 0,-3-19-116 15,2 7 108-15,-1 1 385 0</inkml:trace>
  <inkml:trace contextRef="#ctx0" brushRef="#br1" timeOffset="767849.7796">22642 9045 1546 0,'0'-2'130'0,"13"0"89"16,-13 0 65-16,0-1 92 0,0 2-22 0,0-1 41 15,0 1 87-15,0-2 24 0,8 2-41 0,-8 0-37 16,0 1-33-16,7-1 9 0,-1 1 13 0,-1 0 21 16,2 0-3-16,0 0-59 0,1 0-81 0,0 0-115 15,1 0-114-15,1 17-66 0,-1-17 0 0,0 17 0 16,2-17 0-16,-1 22 0 0,-2-7 0 0,3 2 0 16,-2 2 0-16,1 1 0 0,0 1 0 0,0-2 0 15,-1 0 0-15,1-1 0 0,-2-1 0 0,-1-4 0 16,0-1 0-16,1-6 0 0,-1-1 0 0,0-3 0 15,0-2 0-15,5 0 0 0,-1 0 0 0,2-19 0 16,2 19 0-16,-3-29 0 0,3 10 0 16,-3 0 0-16,3-4 0 0,-4-3 0 0,-1 1 0 15,-4-3 0-15,-2-1 0 0,-1 0 0 0,-3 2 0 16,0 3 0-16,0 2 0 0,0 5 0 0,0 3 0 16,0 3 0-16,0 6 0 0,0 4-26 0,0 1-77 15,0 0-88-15,0 0-110 0,0 23-132 0,0-23-140 16,-18 26-118-16,18-11-228 0,0 2-142 0,0 1-157 15,0-1 53-15,0 0 337 0</inkml:trace>
  <inkml:trace contextRef="#ctx0" brushRef="#br1" timeOffset="768263.2238">23225 9167 2263 0,'0'0'70'0,"0"0"98"0,0 0 107 16,0 0 116-16,0 0 91 0,0 0 21 0,0 0-34 0,0 17-6 15,0-17-38-15,0 17-10 0,17-17-20 0,-17 17-69 16,0-5-89-16,0-2-95 0,0-1-34 0,9 2-30 15,-9-3-26-15,0-1 0 0,0-1-18 16,0-2-11-16,5-2-7 0,-5 1-16 0,0-3 0 16,0 0-2-16,2 0 0 0,-2 0 1 0,1 0-3 15,0-22 1-15,0 22-4 0,0-19 3 0,0 19 0 16,2-27-6-16,0 13-2 0,0 1-8 0,1 2 4 16,0 1 1-16,0 0 3 0,2 2 3 15,-1 2-10-15,2 0 3 0,-2 6-5 0,0-4-11 16,1 4-6-16,-1 0-25 0,2 0-38 0,-1 0-48 15,-1 0-79-15,2 17-88 0,-1-17-61 0,1 0-56 16,0 18-119-16,0-18-107 0,-2 11-105 0,-1-11-127 16,4 0 9-16,-2 0 120 0,-1 0 207 0</inkml:trace>
  <inkml:trace contextRef="#ctx0" brushRef="#br1" timeOffset="768801.8186">23494 9123 2765 0,'1'0'131'0,"0"0"137"0,-1 0 138 15,0 0 107-15,0 0-22 0,0 0-14 0,0 0 4 16,0 17 34-16,0-17-7 0,0 13-31 0,0-13-69 16,0 19-100-16,0-9-82 0,0 0-91 0,0 1-74 15,16 1-40-15,-16-2-21 0,0 0 0 16,0-1 0-16,0-2 0 0,0 0 0 0,0-2 0 0,0-2-6 16,0-1-14-16,0-2-19 0,9 0-19 15,-9 0-11-15,6 0-8 0,-6 0-1 0,8-19 1 16,-5 19 5-16,3-17 9 0,0 17 7 0,-1-22 7 15,-1 22-1-15,1-21 4 0,0 11 12 0,1 0 6 16,0 2 13-16,-1 2 13 0,-1-1 0 0,-1 2 4 16,2 1 2-16,0 1 0 0,0 0 12 0,-1 3 11 15,-3-2 8-15,3 2 9 0,0 0 4 0,-1 0 7 16,0 0 5-16,-1 0 1 0,2 0 4 0,-1 0 7 16,0 0-6-16,0 0-6 0,-1 0-19 0,1 17-23 15,-1-17-9-15,-2 0-8 0,2 0 0 16,-2 14 1-16,2-14 3 0,-1 0-5 0,-1 0 2 15,0 7 1-15,0-7-7 0,2 0 6 0,-2 0-6 16,3 0-2-16,-1 0 2 0,0 0-4 0,1 0 8 16,0 0-6-16,0-19 0 0,2 19-6 0,1-14-19 15,-1 14-4-15,2-15-8 0,-1 15 7 0,-2-14 11 16,1 14 9-16,0-11 20 0,0 11 2 0,1-6 34 16,0 6 16-16,-1 0 13 0,4 0 17 0,1 0-32 15,-1 0-14-15,1 23-21 0,2-23-19 16,-1 18 0-16,0-18 0 0,1 22 0 0,-2-22 0 15,1 21 0-15,0-11 0 0,-2-1 0 0,1-1-41 16,0-1-69-16,-4 0-82 0,0-4-89 0,1 2-93 16,3-5-117-16,-2 0-71 0,-1 0-84 0,4 0-108 15,-1 0 8-15,2-20 30 0,2 20 30 0,-1-19 71 16,0 19 99-16,0-20 47 0,0 20 102 0,-1-24 103 16,0 12 79-16</inkml:trace>
  <inkml:trace contextRef="#ctx0" brushRef="#br1" timeOffset="769091.2522">24125 9036 1505 0,'9'-8'150'0,"0"4"101"15,1-2 97-15,-1 0 105 0,0 1-15 0,0 1 32 16,-4 1 15-16,-2 0-26 0,0 0-59 0,-1 3-97 16,-2 0 2-16,0 0 21 0,0 0 12 0,0 0 42 15,0 0-54-15,-27 0-56 0,27 21-32 0,-19-21-31 16,19 18-24-16,-18-18-19 0,18 23-58 16,-17-11-45-16,17 2-36 0,-10 0-25 0,10-1-5 15,0 0-6-15,-7-2-10 0,7-1-7 0,0 0-7 16,0-3-3-16,18 0-2 0,-18 0 9 0,24-3 8 15,-24 2 12-15,29-1 7 0,-14-1 1 0,0 2-1 16,0-2 4-16,-2 1 4 0,0 0-8 0,-2 0 5 16,-3 1-1-16,1 0-3 0,-3-1 4 0,-6 2 3 15,4 0 0-15,-4 0-4 0,0 1 4 0,0 1-4 16,-24-1-13-16,24 1-3 0,-31 1-33 16,11 0-45-16,0-1-38 0,-4-1-55 0,0 1-61 0,-1-3-101 15,-1 0-145-15,-1-1-106 0,1-2-227 16,-1-2-130-16,-2-1-149 0,1 0-75 0,2 0 317 0</inkml:trace>
  <inkml:trace contextRef="#ctx0" brushRef="#br1" timeOffset="771152.4435">2515 8699 1516 0,'0'0'100'0,"0"-1"68"16,0 1 38-16,0-1 67 0,0-1-26 0,0 2 20 16,0 0 54-16,0 0 68 0,0 0 50 0,0 0-24 15,0 0-25-15,17 0-97 0,-17 0-81 16,0 0-20-16,20 0-24 0,-20 0 4 0,18 0-18 16,-7 0-25-16,4 0-36 0,-1 0-37 0,1 0-28 15,1 0-14-15,0 0-7 0,-3 0-6 0,-1 0 7 16,0 0-4-16,-1 0 3 0,-4 0-4 15,1-17 2-15,-3 17-1 0,-2 0-4 0,-1 0 13 16,-1 0 4-16,0 0 7 0,-1 0 9 0,0 0 3 0,1 0 17 16,-1 0 11-16,0 0 11 0,0 23 7 15,0-23-1-15,0 26 7 0,0-7 15 0,0 2-5 16,0 2 31-16,23 3 26 0,-23 2 33 0,18 4 49 16,-5-1-40-16,-1 1-54 0,3-3-63 0,0 0-66 0,2-1-14 15,-3-2 0-15,1-3 0 0,-3-3 0 16,1 0 0-16,-2-3 0 0,-1-5 0 0,0 0 0 15,-3-3-61-15,-1-4-80 0,-1 0-87 0,-1-2-112 16,-1-2-109-16,-1-1-108 0,-2 0-54 0,1 0-148 16,-1 0-63-16,0-20-2 0,0 20-56 0,0-18 70 15,-18 18 120-15,18-24 164 0,-22 13 198 0</inkml:trace>
  <inkml:trace contextRef="#ctx0" brushRef="#br1" timeOffset="771443.2752">2697 8954 3075 0,'-6'-7'152'0,"3"-1"131"0,0 2 104 0,3 0 93 15,0 1-92-15,0 3-32 0,0 1 43 0,31 1 19 16,-31 0 55-16,33 0-20 0,-14 0-94 0,3 0-98 16,2 17-116-16,1-17-95 0,-2 0-114 15,1 0-100-15,-1 16-134 0,-1-16-217 0,-4 0-141 16,1 0-297-16,-4 0-212 0,0 0-141 0,-2 0 111 16,-1 0 385-16</inkml:trace>
  <inkml:trace contextRef="#ctx0" brushRef="#br1" timeOffset="771702.1269">3190 8900 5314 0,'2'0'82'16,"1"0"81"-16,-1 0 83 0,5 15 93 0,-1-15-29 0,-3 0-57 16,3 10-78-16,0-10-100 0,0 0-65 15,2 11-75-15,-1-11-81 0,-1 6-147 0,-1-6-138 16,0 2-177-16,2-2-256 0,-1 0-135 0,1 0-165 15,0 0 91-15,0-17 334 0</inkml:trace>
  <inkml:trace contextRef="#ctx0" brushRef="#br1" timeOffset="771974.982">3387 8721 2871 0,'0'0'124'0,"0"0"108"0,0 0 111 16,0 0 112-16,0 0-24 0,0 0-38 0,0 22 18 0,0-22 14 15,0 25 2-15,0-7-8 0,0 3-59 16,17 3-80-16,-17-1-74 0,21 2-59 0,-21 0-70 16,26-2-46-16,-13-1-30 0,1-2-7 0,-1-3-6 15,1-4-12-15,2-4-10 0,0-2-13 0,-1-5-17 16,-1-2-23-16,3 0-21 0,-2-19-27 0,0 19-14 16,-2-27-7-16,-2 9-11 0,0-2-12 0,-3-1-12 15,0-1-10-15,-3 0 5 0,-3-2 16 0,-2 0 17 16,0 3 24-16,0-3 15 0,0 0 20 0,-32 0 12 15,32 0 18-15,-32 3 30 0,13 0 15 16,0 5 19-16,1 3 15 0,1 1 0 16,3 7 14-16,-1 5 6 0,5 0 4 0,2 0-4 0,8 25-15 15,-12-25 0-15,12 28-25 0,-6-11-22 0,6 0-54 16,0 0-141-16,0 0-196 0,0 1-146 0,0-2-181 16,20-3-117-16,-20-2 58 0,16 1 161 0,-16-7 242 15</inkml:trace>
  <inkml:trace contextRef="#ctx0" brushRef="#br1" timeOffset="772246.8164">3775 8460 3173 0,'1'0'133'0,"-1"0"115"16,0 0 109-16,0 0 113 0,0 0-67 15,0 19-31-15,0-19 21 0,0 15-1 0,0-15 12 16,0 14-38-16,18-14-98 0,-18 16-85 0,15-16-57 15,-15 12-28-15,22-12-25 0,-22 9-22 0,24-9-20 16,-11 0-23-16,1 0-10 0,-2 0-11 16,4 0-5-16,-3 0-1 0,0 0 0 0,-2-21-9 0,0 21 5 15,-1 0-4-15,-3-16 2 0,-1 16 10 0,-2 0 3 16,-1 0 10-16,-1 0 5 0,2 0 12 0,-4 0 6 16,1 23 3-16,-1-23 7 0,0 22 7 0,0-6 13 15,0 1 8-15,0 0 19 0,0 5 20 16,1 0 38-16,-1 0-10 0,4 2-29 0,-1 1-35 15,1 1-56-15,1 0-6 0,1 1 0 0,2 0 0 16,0-3 0-16,-1 2 0 0,1-5 0 0,1 1 0 16,-1-4 0-16,1-4 0 0,-2-2-4 0,3-4-70 15,-3-1-80-15,-1-2-90 0,-1-2-97 0,0-2-83 16,-3-1-99-16,-2 0-27 0,0 0-95 0,0 0-97 16,0 0 1-16,0-17-56 0,0 17-45 0,-24 0 157 15,24-21 55-15,-20 21 173 0</inkml:trace>
  <inkml:trace contextRef="#ctx0" brushRef="#br1" timeOffset="772516.6554">3830 8789 4226 0,'0'-4'128'0,"0"1"103"0,0 2 82 0,22 0 93 16,-22 1 42-16,25 0 14 0,-10 0 14 0,2 0-32 16,0 0-99-16,2 0-74 0,1 0-82 0,-1 17-67 15,1-17-89-15,1 0-119 0,-4 0-124 0,0 0-139 16,-3 0-221-16,-2 0-138 0,-2 0-294 0,-2 0-212 15,-2 0-131-15,0-16 118 0,-2 16 406 0</inkml:trace>
  <inkml:trace contextRef="#ctx0" brushRef="#br1" timeOffset="773129.532">4490 8910 2087 0,'0'-9'71'0,"0"1"81"0,0 1 100 16,0-3 105-16,0 3 57 0,0-1 62 0,0 1 4 16,0 0-58-16,0 0-69 0,0 4-58 0,0 0-5 15,0 0 38-15,0 0 12 0,0 3-53 16,0 0-33-16,0 0-26 0,0 0-11 0,0 0 33 16,22 26 2-16,-22-26-63 0,21 29-58 0,-8-11-65 15,2 4-66-15,3 4 0 0,0-1 0 16,3 2 0-16,0-1 0 0,-1 0 0 0,0-1 0 15,0-4 0-15,-4-2 0 0,-1-4 0 0,-1-4 0 0,-1-2 0 16,-1-5 0-16,-3-4 0 0,4 0 0 16,-2 0 0-16,1-19 0 0,-3 19 0 0,0-32 0 0,0 11 0 15,-1-5 0-15,-1-1 0 0,-3-3 0 0,-3-1 0 16,-1-1 0-16,0-1 0 0,0 1 0 16,0 2 0-16,-20 5 0 0,20 5 0 0,0 3 0 15,-18 3 0-15,18 7 0 0,0 6 0 0,0 1 0 16,0 0 0-16,0 22-56 0,0-22-80 0,0 35-101 15,0-14-106-15,23 2-139 0,-23 2-129 0,18 0-135 16,-18 0-254-16,24 0-128 0,-13-1-70 0,5-2 133 16,-5-3 360-16</inkml:trace>
  <inkml:trace contextRef="#ctx0" brushRef="#br1" timeOffset="773450.5297">5076 9053 4452 0,'0'0'145'0,"0"0"86"0,0 0 76 16,0 0 134-16,0 0-37 0,0 0-15 15,0 0-25-15,0 0-101 0,0 0-81 0,0 0-46 16,0 0-19-16,0 17-6 0,0-17-19 0,0 0-22 16,11 0-29-16,-11 12-25 0,0-12-3 0,8 7 1 15,-8-7-1-15,6 0-2 0,-3 5-5 0,1-5 1 16,-1 0-9-16,2 0 4 0,-2 0-5 0,1 0-9 15,0-24 3-15,0 24-18 0,0-21-13 0,-1 7-10 16,2-2-13-16,0 0-2 0,0 1 6 0,-1 0 4 16,1 1 1-16,1 1 10 0,0 2-5 0,0 3-8 15,0 0-9-15,0 4-27 0,0 4-21 16,0 0-26-16,1 0-54 0,-1 0-75 0,0 0-88 16,-1 22-58-16,0-22-144 0,0 19-140 0,0-19-63 15,-1 22-176-15,-1-22 51 0,2 17 129 16,0-17 185-16</inkml:trace>
  <inkml:trace contextRef="#ctx0" brushRef="#br1" timeOffset="774212.0838">5315 8944 2694 0,'0'0'159'0,"0"0"154"0,0-5 154 16,0 5 103-16,0 0-92 0,0 0-50 0,0 0-6 0,0 0 20 16,0 0 43-16,18 0 30 0,-18 0-31 15,13 20-121-15,-13-20-111 0,16 19-133 0,-8-19-119 16,-8 23 0-16,11-12 0 0,-11 1 0 0,9 0 0 15,-6 0 0-15,0-4 0 0,-1 1 0 0,0-4 0 16,0-1 0-16,-1-2 0 0,3-2 0 0,-2 0 0 16,1 0 0-16,-1 0 0 0,1-25 0 0,0 25 0 15,0-23 0-15,-1 9 0 0,-1-2 0 0,0 0 0 16,-1 0 0-16,0-1 0 0,0 1 0 0,0 1 0 16,0 0 0-16,0 3 0 0,0 3 0 0,0 1 0 15,0 1 0-15,0 4 0 0,0-1 0 0,0 4 0 16,0 0 0-16,17 0 0 0,-17 0 0 0,15 0 0 15,-15 25 0-15,16-25 0 0,-16 18 0 16,19-18 0-16,-10 21 0 0,0-21 0 0,-1 20 0 16,-2-11 0-16,1-1 0 0,-2-1 0 0,0-7 0 15,-2 10 0-15,0-10 0 0,-2 3 0 16,1-3 0-16,-1 0 0 0,0 0 0 0,0 0 0 0,0-20 0 16,0 20 0-16,0-17 0 0,0 17 0 0,0-24 0 15,0 11 0-15,0 1 0 0,-1 2 0 0,1-1 0 16,1 2 0-16,0 1 0 0,0 2 0 0,2 6 0 15,-2-6 0-15,3 6 0 0,0 0 0 0,-1 0 0 16,1 0 0-16,1 20 0 0,2-20 0 0,0 18 0 16,-1-18 0-16,0 20 0 0,1-20 0 0,0 18 0 15,1-18 0-15,1 18-25 0,-1-18-108 16,0 10-116-16,1-10-145 0,1 0-173 0,3 0-32 0,0 0-2 16,3-21-28-16,1 21 27 0,1-25 33 15,0 8 30-15,1-1 119 0,0-2 135 0,-2 0 88 16,0 1 85-16,-5 2 67 0,-1 0 69 0,-4 0 69 15,0 3 74-15,-4 2 92 0,-1 2 91 0,-1 3 93 16,-2 2 47-16,0-1-25 0,0 2-59 16,0 1-72-16,0 1-9 0,0 2 35 0,0 0 27 15,0 0 32-15,-19 0-12 0,19 0-14 0,0 0-80 0,-20 22-104 16,20-22-98-16,0 19-100 0,-15-19-11 0,15 25 0 16,0-9 0-16,0-3 0 0,0 4 0 15,0-4 0-15,0 2 0 0,0-1 0 0,18-3 0 16,-18 1 0-16,17-2 0 0,-17-2 0 0,27-1 0 15,-12-1 0-15,1-2 0 0,0 1 0 0,0 0 0 16,0-2 0-16,-3 0 0 0,-4 2 0 0,-1-1 0 16,-3 1 0-16,-5 2 0 0,0-1 0 0,0 1 0 15,0 1 0-15,0 1 0 0,-30 0 0 0,30 1 0 16,-32 0 0-16,14-1 0 0,-3 1-73 0,-2-1-78 16,1-1-100-16,-4-3-141 0,2 0-147 0,0-1-105 15,0-4-180-15,0 3-176 0,1-3-144 16,0 0-58-16,4 0 230 0,2 0 316 0</inkml:trace>
  <inkml:trace contextRef="#ctx0" brushRef="#br1" timeOffset="775080.9286">1587 10005 1753 0,'4'-3'55'0,"1"2"23"16,0-1 22-16,0 0 18 0,1-1-27 0,-4 0 26 0,3 0 35 15,-2 0 42-15,1-1 61 0,0 1 42 0,-2 0 49 16,0-2 23-16,0 3 6 0,0-1-26 0,-1 2-52 16,1-1-32-16,-2 0-45 0,0 2 12 0,0-1 43 15,0 0 19-15,0 1 11 0,0 0-22 0,0 0-52 16,0 0-46-16,0 0-35 0,0 0-35 0,0 0-27 15,0 0-11-15,-20 0-12 0,20 0-12 0,-18 0-12 16,18 0-3-16,-21 0-3 0,8 0 2 0,-1 0-1 16,-3 0-5-16,1 0 18 0,1 0 0 15,-3 0-5-15,2 0-7 0,0 20-27 0,3-20-10 16,-1 21 0-16,5-6 0 0,2-1 0 0,0 3 0 16,5 5 0-16,1 0 0 0,1 4-3 0,0 0-8 15,0 1-18-15,0 2-13 0,25 1-7 0,-25-1-5 16,23 0 8-16,-23-3 9 0,26 3 10 15,-12-4 9-15,3-1 13 0,-2 0 3 0,3-2 1 16,-1 0 5-16,0-3-7 0,0-2 4 0,0 0-1 16,-2-1-6-16,-3-3-2 0,0 1-25 0,-1-2-19 0,-3 0-14 15,-2 0-15-15,-1-2 2 0,-3 2-18 0,-2 0-25 16,0-2-42-16,0 0-62 0,0 2-88 0,0-1-85 16,-29-1-46-16,29-1-88 0,-19-1-130 0,19 0-59 15,-21 0-128-15,21-2-74 0,-21-3 82 16,21 2 188-16</inkml:trace>
  <inkml:trace contextRef="#ctx0" brushRef="#br1" timeOffset="775366.7648">1479 10427 2619 0,'0'-4'87'0,"0"-1"96"0,0 2 125 0,13-1 115 16,-13 1 64-16,0 1-10 0,0-1-49 16,15 3 4-16,-15-2-22 0,14 2 8 0,-1-1 1 15,0-1-62-15,5 0-64 0,1 0-34 0,0-1-40 16,4-2-40-16,0 2-63 0,3-3-64 0,-1 1-58 16,1-4-58-16,0 1-55 0,-1 0-68 0,-2 1-59 15,-2 0-66-15,-1 2-125 0,-5 1-98 0,-2 0-84 16,-2 2-184-16,-3 0-52 0,-2 2-69 0,0 0-122 15,-1-1 180-15,-3 1 230 0</inkml:trace>
  <inkml:trace contextRef="#ctx0" brushRef="#br1" timeOffset="775634.6122">1924 10306 4603 0,'0'0'112'0,"16"8"70"16,-16-8 50-16,0 0 68 0,15 3-22 0,-15-3 1 15,15 2-4-15,-7-2-52 0,1 0-89 0,3 0-74 16,-2 0-66-16,2 0-68 0,0 0-71 0,0 0-97 16,2 0-77-16,-3 0-53 0,3 0-157 0,-3 0-161 15,-1 0-83-15,0 0-193 0,-3 0 56 0,1 0 170 16,-5 0 180-16</inkml:trace>
  <inkml:trace contextRef="#ctx0" brushRef="#br1" timeOffset="775914.4606">2023 10427 3928 0,'0'0'110'0,"20"0"71"0,-20 0 75 0,25 0 49 0,-6-16-61 16,-3 16-28-16,1 0-32 0,2 0-37 0,1-13-55 15,0 13-102-15,-2 0-121 0,0-9-133 0,-4 9-249 16,0 0-179-16,-3 0-173 0,-1-6-187 0,-3 6 136 16,-2 0 240-16</inkml:trace>
  <inkml:trace contextRef="#ctx0" brushRef="#br1" timeOffset="776215.289">2523 10026 2028 0,'0'-1'74'0,"0"1"55"0,0 0 86 16,5-1 115-16,-5 1 74 0,4 0 123 0,-4 0 4 15,6 0-23-15,-3 0-31 0,2 23-60 0,0-23 32 16,4 22-2-16,3-7-32 0,-1 2-28 0,3 6-41 16,1 0-90-16,1 4-85 0,-1 1-91 0,1 1-80 15,-4-2 0-15,2 0 0 0,-2-1 0 0,-2 0 0 16,2-3 0-16,-4-1 0 0,-1-3-57 0,0-2-82 16,-2 0-96-16,0-3-115 0,0-4-122 0,-1-3-101 15,-3-2-73-15,1-2-219 0,1-3-78 0,-1 0-174 16,-1 0 38-16,1 0 246 0,-1-17 256 0</inkml:trace>
  <inkml:trace contextRef="#ctx0" brushRef="#br1" timeOffset="776567.0878">2774 10108 2963 0,'0'0'103'0,"0"0"106"0,0 0 100 0,0 0 82 16,0 27 8-16,0-27-36 0,0 29-18 0,0-8-7 15,0 1-37-15,0 2-16 0,21-2-58 0,-21 3-66 16,18-2-76-16,-18 2-51 0,22-2-23 0,-9-3-13 16,1 0 5-16,0-8-4 0,1 1 1 0,0-5 1 15,0-5-10-15,1-3-12 0,-1 0-35 16,0 0-25-16,-1-31-13 0,1 31-14 0,-3-30 1 0,1 11 12 16,-5-2 0-16,-1-2 4 0,-2 0 21 15,-1 1-1-15,-2-1 3 0,-2 0-1 0,0-4 4 16,0 2 5-16,-26 2 6 0,26-2 13 0,-34 1 14 15,14 5 3-15,-1 2 15 0,0 5 9 0,0 5 5 16,1 4 24-16,2 3 17 0,3 0 27 0,0 27 16 16,4-10 2-16,1 5-5 0,1 3-30 0,4 3-27 15,1 1-20-15,4-2-28 0,0 1-19 0,0-3-64 16,0-3-73-16,24-3-145 0,-24-5-230 16,25 1-133-16,-9-6-165 0,2-4-102 0,2-5 107 15,-2 0 197-15</inkml:trace>
  <inkml:trace contextRef="#ctx0" brushRef="#br1" timeOffset="776902.9737">3177 10035 3508 0,'0'0'127'0,"0"0"148"0,0 0 120 0,-18 22 78 16,18-22-25-16,0 19 28 0,0-5 10 0,-12 2 1 15,12 2-20-15,0 0-124 0,0 4-83 0,0 0-49 16,0 2-82-16,26 0-53 0,-26 1-46 0,24-1-30 15,-8 0 0-15,-1-3 0 0,3 0 0 16,1-5 0-16,1-5 0 0,1-3 0 0,-1-6-19 16,0-2-33-16,-1 0-36 0,0-18-30 0,-1 18-10 15,-1-25 4-15,-5 8 18 0,-2-2 5 0,0 2 16 16,-4-1 14-16,-1-1 10 0,-3 1 11 0,-2-1 3 16,0 0 12-16,0 0-4 0,-27 1-7 0,27-2-20 15,-32 1-50-15,11 1-33 0,2 1-20 0,-2 5 7 16,3 0 37-16,1 6 19 0,1 2 12 0,3 4 4 15,5 0-12-15,8 20-2 0,-10-20 11 0,10 29-20 16,0-12-8-16,0 0-46 0,0 1-82 0,0 1-135 16,0-4-134-16,27 2-95 0,-27-2-105 0,16-1-88 15,-16-3 100-15,21-4 92 0,-21 0 204 16</inkml:trace>
  <inkml:trace contextRef="#ctx0" brushRef="#br1" timeOffset="777187.245">3632 9876 3149 0,'0'-12'120'0,"0"4"111"16,0 3 112-16,0 1 89 0,0 3-15 0,0 1-3 15,0 0 5-15,-16 0 53 0,16 20-11 0,0-20-19 16,0 27-31-16,0-9-75 0,0 3-74 0,26 3-88 16,-26 1-86-16,21-1-68 0,-21-1-20 0,24 4 0 15,-11-3 0-15,0 0 0 0,1 1 0 16,-2-2 0-16,0 0 0 0,-2-2 0 0,1-1 0 0,0-3 0 15,-1-1-87-15,-2-4-102 0,0-3-125 16,-1-2-174-16,0-3-119 0,-3-4-42 0,-1 0-144 16,0 0-49-16,-3 0 24 0,1-20-33 0,-1 20 69 15,0-21 140-15,0 21 106 0,0-20 177 0</inkml:trace>
  <inkml:trace contextRef="#ctx0" brushRef="#br1" timeOffset="777547.0939">3662 10112 2511 0,'0'-3'146'0,"-6"2"164"0,6 0 175 0,0 0 135 15,0-2-67-15,0 3-32 0,0 0-10 0,0 0-28 16,28 0 34-16,-28 0-51 0,24 0-97 0,-8 0-74 16,-1 0-92-16,2 0-80 0,-1 0-68 15,1 0-40-15,-2 0-60 0,2 0-73 0,-2-17-87 16,0 17-98-16,-2-17-111 0,-2 17-114 0,-3-17-43 16,0 17-63-16,-3-21-77 0,2 11 16 0,-2-3 9 15,-1-1 28-15,-3 1 101 0,3-3 56 0,-3 2 66 16,1-2 115-16,-2 0 108 0,0-1 109 0,0 0 50 15,0 0 28-15,-17 0 50 0,17 1 32 0,0-1 84 16,-24 2 128-16,24 2 114 0,-15 3 93 0,15 1 32 16,0 2 4-16,-13 3 11 0,13 1 31 0,0-1-9 15,-7 3-57-15,7 0-42 0,0 1-20 16,0 0-9-16,0 0 41 0,0 0 15 0,0 21-39 0,18-21-95 16,-18 28-122-16,17-11-126 0,-17 1-91 15,17 3 0-15,-17 1 0 0,16 2 0 0,-16-1 0 16,18 1 0-16,-8 1 0 0,-1 0 0 0,0 2 0 15,1-1 0-15,-1-1 0 0,-1-1 0 16,2 1 0-16,-3-4 0 0,0 0 0 0,0-4 0 16,-2-3 0-16,1-3 0 0,-1-2-115 0,0-4-194 0,0-4-283 15,-2-1-228-15,2 0-244 0,2 0-97 16,-1-28-46-16,-1 28 35 0,2-28 302 0,0 11 293 0</inkml:trace>
  <inkml:trace contextRef="#ctx0" brushRef="#br1" timeOffset="777899.0222">4124 9941 3234 0,'-17'-2'126'0,"17"-1"141"0,0 3 123 16,-12-2 88-16,12 0-28 0,0 2 20 0,0 0 26 15,-7 0 45-15,7 0 12 0,0 0-69 0,0 0-132 16,0 0-131-16,0 0-110 0,0 0-93 0,0 13-18 16,20-13 0-16,-20 0 0 0,16 0 0 0,-3 0 0 15,1 0 0-15,2 0 0 0,0 0 0 0,0 0 0 16,-1 0 0-16,1 0 0 0,-1 0 0 0,-3 0 0 15,0 0 0-15,-3 0 0 0,1 16 0 16,-5-16 0-16,1 0 0 0,-3 20 0 0,-1-20 0 16,-2 16 0-16,0-16 0 0,0 19 0 0,0-4 0 15,-20-3 0-15,20 2 0 0,0 1 0 0,-17 2 0 16,17 0 0-16,0 0 0 0,-12 0 0 0,12-1 0 16,0 1 0-16,0-1 0 0,0-1 0 0,0 3 0 15,19-4 0-15,-19 1 0 0,20-1 0 0,-20-3 0 16,26-2 0-16,-10-1 0 0,1-2 0 0,0-3-58 15,0-2-92-15,-2-1-108 0,-2 0-123 0,0 0-112 16,-4 0-73-16,-3 0-16 0,-1-18-125 0,-2 18-63 16,-3 0-1-16,0-17-129 0,0 17 81 0,0 0 94 15,-21-15 165-15,21 15 251 0</inkml:trace>
  <inkml:trace contextRef="#ctx0" brushRef="#br1" timeOffset="778177.7731">4148 10118 3773 0,'0'0'207'0,"0"0"127"16,0 17 89-16,0-17 103 0,27 0-117 0,-27 0-40 15,21 18-45-15,-21-18-92 0,27 13-97 16,-14-13-146-16,-13 12-193 0,16-5-214 0,-16 1-377 0,0 2-382 16,0-3-310-16,0 2 204 0</inkml:trace>
  <inkml:trace contextRef="#ctx0" brushRef="#br1" timeOffset="817357.9033">9208 14800 1176 0,'0'-5'65'0,"0"1"59"0,0 3 44 16,0-2 34-16,0 2-36 0,0-1-2 0,0 2 0 15,0 0-1-15,0 0 6 0,0 0-22 0,0 0-13 16,0 0-10-16,0 0-8 0,0 0-5 0,0 0 11 16,0 0 19-16,0 0 25 0,0 0-4 0,0 0 31 15,0 0 44-15,0 0 9 0,0 14 29 16,0-14-34-16,0 14-61 0,0-14-36 0,0 20-35 16,0-9-34-16,0 4-10 0,0-1-24 0,0 2-15 15,0 3-4-15,0-3-16 0,0 1-4 0,0 1-7 16,0-1-2-16,-15-1 8 0,15-2-1 0,0 1 13 15,0-3 0-15,-11-3-6 0,11 0 3 0,0-2-6 16,0-3 1-16,0-2 4 0,0 1-4 0,0-3 0 16,0 0-8-16,0 0-3 0,24 0 0 0,-24 0 2 15,19 0 9-15,-19-21-12 0,23 21 10 0,-11 0-15 16,0-18 14-16,0 18-1 0,-2 0-14 16,1-14-8-16,-2 14-33 0,0 0-24 0,0-8-29 15,2 8-38-15,-3 0-89 0,-1 0-127 0,2 0-118 16,-2 0-79-16,-2 0-13 0,-3-4 1 0,3 4-15 15,-3-6 65-15,1 2-4 0,0 0 114 0,-1-4 173 16</inkml:trace>
  <inkml:trace contextRef="#ctx0" brushRef="#br1" timeOffset="817642.7404">9346 14805 2243 0,'0'-5'68'0,"0"5"51"16,0 0 36-16,0 0 46 0,0-2-12 0,0 2 2 15,0 0 79-15,0 0 74 0,0 0 45 0,0 0 25 16,0 17-67-16,0-17-82 0,0 21-26 16,21-6 15-16,-21 2 45 0,18 5 53 0,-5 4-25 15,-1 3-15-15,0 0-36 0,3 2-52 0,-4 2-29 16,2 2-72-16,-1-1-50 0,-2-4-40 0,-1 1-24 16,-1-7-8-16,-1 0-13 0,-2-2-27 0,3-6-51 15,-4-3-62-15,0-3-80 0,-1-3-102 0,1-1-170 16,-1-5-107-16,1-1-211 0,-1 0-146 0,1 0-62 15,1-26-74-15,2 26 190 0,-1-31 276 0</inkml:trace>
  <inkml:trace contextRef="#ctx0" brushRef="#br1" timeOffset="817963.0966">9711 15079 2170 0,'2'14'67'0,"-2"-14"53"15,0 0 38-15,1 0 47 0,0 0-17 0,-1 0 20 16,0 0 30-16,0 0 13 0,0 0 4 0,0 9-39 16,0-9-43-16,0 0-44 0,0 5-42 0,0-5-4 15,0 2-20-15,0 1-10 0,0 0-7 0,0-2-18 16,0 1 0-16,0 1 10 0,0-3-11 0,0 0-6 16,0 0-11-16,0 0-4 0,-17 0-1 15,17 0-5-15,0 0 0 0,-14 0-1 0,14 0-4 16,-9 0 14-16,9-17 2 0,-10 17-6 0,10 0 11 0,-8-14-4 15,5 14 17-15,0 0 10 0,2-14 5 16,-1 14-1-16,2 0-3 0,0-8-5 0,0 8 0 16,0 0 11-16,0-5 1 0,0 5 2 0,0 0-10 15,15 0 8-15,-15 0-29 0,0 0-12 0,17 17 9 16,-17-17-33-16,14 15 5 0,-14-15-17 0,12 13-33 16,-12-13-42-16,12 16-74 0,-5-16-123 0,-4 12-157 15,4-12-117-15,-4 0-92 0,1 0-94 0,1 0 16 16,0 0 70-16,-2 0 178 0</inkml:trace>
  <inkml:trace contextRef="#ctx0" brushRef="#br1" timeOffset="818432.8268">9758 14846 2423 0,'0'0'60'0,"-7"0"46"0,7 0 53 16,0 0 63-16,-4 0 13 0,1 0 45 0,3 0 57 15,-3 0 4-15,0 0-26 0,3 0-54 16,-2 0-91-16,1 0-66 0,-1 16-40 0,2-16-22 0,0 0-14 16,0 0 12-16,0 0-7 0,0 0-5 0,0 0-8 15,0 0-10-15,0 0 3 0,23 0-8 0,-23 0-1 16,20 0 5-16,-20 0 6 0,23-19 13 16,-10 19 11-16,0 0 1 0,-2 0-7 0,-1-11-8 15,1 11 8-15,-4 0 3 0,0 0 14 0,1 0 9 16,-3 0-3-16,-1 16 4 0,-2-16-6 0,-1 0-10 15,-1 22-10-15,0-22-19 0,0 22-12 0,0-10-1 16,0 0-8-16,-21 2 11 0,21 1-3 0,0-3-5 16,-23-3 6-16,23 4-4 0,0-5-3 0,-13-2-1 15,13-1-6-15,0-1-8 0,0-1-8 0,0 0 3 16,0-3 4-16,0 0 15 0,0 0 8 0,0 0-9 16,17 0 8-16,-17 0 5 0,20 0-7 15,-20-20 2-15,26 20-3 0,-10 0-3 0,-1-12 7 16,1 12 11-16,0 0 15 0,-2 0 4 0,-1 0 15 15,-1 0 14-15,1 0-2 0,-4 0 10 0,-1 20 12 16,-1-20 0-16,-2 22-3 0,-3-22-13 0,-2 28-24 16,0-14-17-16,0 4-15 0,0-1-11 0,-22 0-14 15,22 0-28-15,-18-1-60 0,18 0-76 0,-25-2-98 16,10-1-103-16,3-3-201 0,-2-1-224 0,1-4-246 16,-1-4-90-16,2-1 193 0,0 0 304 0</inkml:trace>
  <inkml:trace contextRef="#ctx0" brushRef="#br1" timeOffset="838615.8233">28656 12167 486 0,'0'-2'9'0,"0"-2"19"0,0 3 14 16,0-4 32-16,0 5 39 0,0-3 32 0,0 0 28 15,0 1 5-15,-3-1-10 0,3 2-15 0,-5 1-2 16,4 0-6-16,-1-2 2 0,0 0-7 0,-1 1 0 15,0 1 14-15,1 0 5 0,2-2 21 0,-2 1 0 16,2 1 4-16,-2 0 17 0,0 0 11 16,2 0 24-16,0 0 6 0,-1 0-15 0,-1 0-22 15,2 0-22-15,-1 0-14 0,1 0-32 0,0 0-9 16,0 0-24-16,0 0-23 0,0 0 11 0,0 0-4 16,22 0-7-16,-22 0-13 0,30 0-19 0,-10 0-25 15,2 0-20-15,3 0-1 0,1 0-19 16,0 0-4-16,-3 0-30 0,-3 0-62 0,-3-14-57 0,-4 14-172 15,-4 0-228-15,-4 0-169 0,-5 0-272 16,0 0-53-16,0 0 265 0</inkml:trace>
  <inkml:trace contextRef="#ctx0" brushRef="#br1" timeOffset="839328.5394">28953 13508 1104 0,'8'-11'85'0,"-8"11"65"0,0-10 65 0,0 10 47 16,0-11-60-16,0 6-5 0,0-2-7 0,0 1 6 16,0-1 32-16,0 3-6 0,0 2 5 0,0-1 1 15,0 1-4-15,-16 1-3 0,16 0-31 0,0 1-13 16,0 0-27-16,0 0-19 0,0 0-9 0,0 0-10 15,0 0-9-15,0 0-17 0,0 0 1 0,0 0-10 16,0 0 18-16,0 0 19 0,0 18 27 0,0-18 2 16,0 15-5-16,0-15-19 0,0 22-36 0,0-8-18 15,0-2-27-15,0 1-12 0,15-1-19 0,-15 1-5 16,0 1-18-16,0-5-39 0,0-1-51 0,11 1-83 16,-11-4-125-16,9-4-240 0,-9 1-201 0,8-2-174 15,-2 0-92-15,-3 0 127 0,4 0 220 0,-1-20 253 16</inkml:trace>
  <inkml:trace contextRef="#ctx0" brushRef="#br1" timeOffset="839618.3744">28876 13508 2440 0,'12'-8'86'16,"-12"8"63"-16,7-3 70 0,-7 2 81 0,9-2-16 15,-4 3 47-15,1 0 41 0,-1 0-14 0,3 0-45 16,2 0-106-16,3 19-111 0,0-19-67 0,2 0-20 16,2 15-34-16,1-15-79 0,1 0-114 0,0 0-196 15,-1 0-162-15,1 0-123 0,-1 0-153 0,-2 0 60 16,0 0 95-16,-4 0 203 0</inkml:trace>
  <inkml:trace contextRef="#ctx0" brushRef="#br1" timeOffset="840461.0116">28997 14009 690 0,'0'0'10'0,"0"-2"18"0,0 2 21 16,0-1 23-16,0 1 7 0,0 0 5 0,0 0 4 16,0 0-2-16,0-1 11 0,0 1-14 0,0 0-27 15,0 0-21-15,0 0-26 0,0-1-15 0,0 1-22 16,0 0-22-16,0 0-33 0,0 0-16 0,-12 0-5 16,12 0-7-16,0 0 22 0,0 0 4 0,0 0 18 15,-8 0 9-15,8 0-10 0,0 0-24 0,0 0-65 16,-4 0 10-16,4 0 21 0</inkml:trace>
  <inkml:trace contextRef="#ctx0" brushRef="#br1" timeOffset="840769.8364">28973 14018 690 0,'0'0'11'0,"0"0"27"0,0 0 24 16,0 0 29-16,0 0 26 0,0 0 12 0,0 0 16 16,0 0 19-16,0 0 9 0,0 0 6 0,0 0 5 15,0 0-13-15,-12 0-21 0,12 0-3 0,0 0-5 16,0 0 9-16,0 0 17 0,0 0-11 0,0 0 3 15,0 0 1-15,-6 0 10 0,6 0 32 0,-6 0 24 16,2 0 17-16,-1 0-10 0,0 0-13 0,2 0-46 16,-1 0-25-16,0 17-10 0,2-17-22 0,1 0 11 15,0 0-11-15,1 0-20 0,0 0-5 16,0 0-21-16,0 0-7 0,21 0 4 0,-21 8-13 16,23-8-4-16,-23 0-3 0,28 0-16 0,-13 0-1 15,-2 0-7-15,-2 4-16 0,3-4-8 0,-5 0 3 16,-1 0-4-16,-8 0 0 0,11 0-5 0,-11 3-24 15,4-3-34-15,-4 0-43 0,0 0-37 0,0 0-63 16,0 0-108-16,0 0-178 0,0 0-174 0,-21 0-114 16,21 0-107-16,0 0 73 0,0 0 88 0,0 0 193 15</inkml:trace>
  <inkml:trace contextRef="#ctx0" brushRef="#br1" timeOffset="841559.5987">29245 15557 1446 0,'0'-6'122'16,"0"2"66"-16,0-2 57 0,0 3 70 0,0-2-48 15,0 2 5-15,0 1 49 0,0-1 34 0,0 3 16 16,0-1-6-16,0 0-77 0,0 0-48 0,0 1-62 16,0 0-37-16,0 0 0 0,0 0-5 0,0 0 14 15,0 0 24-15,0 0 27 0,0 0 2 0,16 0 9 16,-16 19-17-16,0-19-35 0,14 18-31 15,-14-18-26-15,11 24-21 0,-11-11-2 0,9 3-17 0,-9-1-20 16,7-1-16-16,-7 1-14 0,5 0-8 16,-5-2-7-16,4 1-15 0,-3-3-41 0,-1 2-43 15,1-6-56-15,-1 1-72 0,2-1-125 0,-2-4-96 16,2-2-161-16,-1-1-205 0,-1 0-58 0,1 0-118 16,-1 0 61-16,1 0 186 0,-1-21 222 0</inkml:trace>
  <inkml:trace contextRef="#ctx0" brushRef="#br1" timeOffset="841849.9411">29231 15620 2970 0,'0'-7'145'0,"0"2"134"0,0-1 136 0,21 0 61 0,-21 0-59 16,17-1-59-16,-17 3-38 0,26-5 22 15,-8 4-26-15,1-2-48 0,3 2-91 0,-1-1-86 16,0-1-68-16,-1 3-66 0,0-2-85 0,-4 4-115 15,-2-2-102-15,-3 1-109 0,0 0-208 0,-1 0-134 16,-3 0-169-16,-1 1-75 0,1-1 176 0,-3 0 250 16</inkml:trace>
  <inkml:trace contextRef="#ctx0" brushRef="#br1" timeOffset="843987.3346">28710 12762 591 0,'0'-4'37'0,"-2"4"65"0,2-7 68 0,0 6 68 16,0-1 16-16,0 2-33 0,0 0-13 0,0 0-16 16,0 0-6-16,0 0 7 0,0-1-10 0,0 1-11 15,0 0-5-15,0 0 6 0,0 0 0 0,0 0 3 16,0 0-26-16,0 0-4 0,0 0 4 15,0 0-5-15,0 13 21 0,0-13-16 0,-12 0-15 16,12 0-16-16,0 0-7 0,0 0-4 0,-7 0-23 0,7 0-6 16,-5 0-16-16,5 0-12 0,-7 22 0 0,4-22 0 15,-1 22-4-15,1-8 9 0,0 2 5 0,1 4-10 16,1 0 7-16,0 2-9 0,1-1-5 16,0 1-2-16,0-1-17 0,0 2-10 0,18-5-7 0,-18-2-3 15,20 0-10-15,-20-3 4 0,24-4-8 16,-7-1-14-16,-1-3-3 0,2-1-30 0,3-4-15 15,0 0-2-15,-2 0-9 0,1 0 3 0,-3-29-9 16,0 29 11-16,-2-27 0 0,-1 11 12 0,-4-2 4 16,-4-2-24-16,-2-1-27 0,-3-1-24 15,-1-1-29-15,0-1-34 0,0-2 0 0,-31-2 11 0,31 4 53 16,-31 1 63-16,16 2 46 0,-2 4 22 0,3 5 2 16,-3 3 5-16,2 4-1 0,-2 5 11 0,5 0 1 15,-2 0-8-15,2 31 7 0,-1-31-13 0,1 34-11 16,4-14-47-16,4 4-89 0,2-2-104 0,2-1-125 15,0 1-185-15,0-3-84 0,23-3-2 16,-23-2 136-16</inkml:trace>
  <inkml:trace contextRef="#ctx0" brushRef="#br1" timeOffset="844382.1134">29206 12926 2678 0,'0'0'23'0,"0"0"-2"0,0 0 4 0,0 0 17 16,0 0 14-16,0 0 49 0,0 0 38 0,0 0 14 16,0 23-23-16,0-23-44 0,0 0-37 15,0 17-30-15,0-17-18 0,0 0 3 0,0 0-6 16,0 13-2-16,0-13 7 0,0 0-7 0,0 0 3 15,-11 0-1-15,11 0-2 0,-12 0 5 0,12 0-4 16,-11 0-1-16,6 0-1 0,-1 0 0 0,1-17-4 16,3 17 1-16,0-14-5 0,1 14-8 0,1-16 1 15,0 16 4-15,0-17 2 0,0 10 6 0,0-1 7 16,0 8-2-16,21-9 7 0,-21 9 20 0,0-5 24 16,18 5 34-16,-18 0 32 0,0 0 20 15,13 0-2-15,-13 24-15 0,8-24-24 0,-8 23-31 16,7-9-27-16,-7-1-16 0,5 2-15 0,-5-1-20 15,2 1-42-15,-1-4-93 0,-1 0-128 0,0-3-120 16,1 1-93-16,0-9-102 0,2 6-91 0,0-6 11 16,2 0 105-16,1 0 193 0</inkml:trace>
  <inkml:trace contextRef="#ctx0" brushRef="#br1" timeOffset="844784.8779">29289 12632 2048 0,'-13'0'66'0,"13"0"66"0,0 0 57 0,0 0 51 16,0 0-16-16,0 0-25 0,0 0-23 0,0 0-14 16,0 0-21-16,0 0-18 0,24 0-12 0,-24 0-32 15,33 0-14-15,-11 0-18 0,1 0-22 0,2 0-5 16,-2 0-19-16,1 0-3 0,-2 0 2 0,-1 0 0 15,-5 0 7-15,1 0-4 0,-6 0-2 16,-2 0 10-16,-1 0 6 0,-2 0 12 0,-3 14 19 0,-1-14 9 16,0 0 14-16,-2 0 19 0,0 0 0 15,0 0 29-15,0 9-14 0,0-9-3 0,0 9 18 16,-22-2-18-16,22 0 22 0,0 3 7 0,-15 2 19 16,15 2 29-16,0 2 30 0,-12 1 28 0,12 4-3 15,0 0-23-15,0 5-28 0,0-3-34 0,0 3-33 16,0-1-27-16,0 1-35 0,0-2-28 0,0 0-25 15,22-4-14-15,-22-1-10 0,16 0-24 0,-16-6-35 16,16 0-49-16,-16-3-87 0,15-2-110 0,-15-1-82 16,12-3-109-16,-12 0-153 0,7-4-82 0,-7 0-77 15,0 0-97-15,0 0 149 0,0 0 128 0,0 0 200 16</inkml:trace>
  <inkml:trace contextRef="#ctx0" brushRef="#br1" timeOffset="845096.7008">29362 12855 2963 0,'0'-4'107'0,"0"1"127"0,0 2 127 0,19 0 130 16,-19 1-20-16,25 0-50 0,-9 0-40 0,3 0-66 16,3 18-65-16,1-18-79 0,2 0-78 0,0 25-70 15,-1-25-53-15,-3 16-63 0,-3-16-105 0,-3 20-100 16,-3-20-241-16,-4 16-284 0,-2-16-300 15,-1 12-149-15,-3-12 271 0</inkml:trace>
  <inkml:trace contextRef="#ctx0" brushRef="#br1" timeOffset="847752.3641">29808 12818 1441 0,'0'0'62'0,"0"0"35"16,-13 0 38-16,13 0 18 0,0-15-7 0,0 15 25 15,-10 0 24-15,10 0 50 0,0 0 1 0,-8 0 22 16,8 0 11-16,-5 0-2 0,5 0 8 0,-4 0-34 16,3 0-25-16,0 0-30 0,0 0-48 0,1 0-27 15,0 0-24-15,0 0-6 0,0 0 6 0,0 15 4 16,0-15 12-16,18 22 9 0,-18-8 16 0,22 4 14 15,-22 1 3-15,27-1-11 0,-13 2-21 16,0-2-30-16,-2 0-24 0,2-3-21 0,-4-2-15 0,-2-2-2 16,0-1-14-16,-1-3-2 0,-2-2-2 15,1-2-8-15,0-3-1 0,-1 0-2 0,3 0-2 16,0 0-6-16,0-31-1 0,5 13-4 0,-2-3 8 16,1-4-6-16,0-1 0 0,-3-6-12 0,-3 3-10 15,0 1 1-15,-1 1-2 0,-4 7 14 0,-1 2-3 16,0 5 7-16,0 4-10 0,0 9-12 15,1 0-22-15,0 0-59 0,1 31-93 0,0-10-120 16,4 3-280-16,-1 2-290 0,-1 5-291 0,-1 3-47 16,5-2 312-16</inkml:trace>
  <inkml:trace contextRef="#ctx0" brushRef="#br1" timeOffset="852403.7783">29342 14485 1461 0,'0'-2'44'0,"0"2"47"0,0 0 39 15,0 0 26-15,0 0 15 0,0 0 9 0,0 0 12 16,0 0 13-16,0 0-36 0,0 0-26 0,0 0-18 16,18 0 2-16,-18 0 23 0,0 0 12 15,17 0 50-15,-17 0 36 0,13 0 20 0,-13 0 20 16,0 0-37-16,14 0-45 0,-14 0-25 0,0 0-17 16,6 0-4-16,-6 0 12 0,0 0 6 0,0 0-11 15,0 22-11-15,0-22-26 0,0 27-35 0,-25-12-28 16,25 3-25-16,-22 0-14 0,22 0-9 0,-27 1-2 15,14 0-3-15,1-2-3 0,-2-1-3 0,4-1-5 16,0-2-5-16,3-1 0 0,1-2-3 16,6-2 1-16,-7-1-2 0,5-2-1 0,2 1 0 0,0-4-1 15,0 2 3-15,0-1 3 0,0-2 2 0,17 0 0 16,-17 2 3-16,0-2-6 0,19-1 1 0,-19 1 2 16,20-1-2-16,-9 0 2 0,2 0 0 15,1 0 1-15,2 0-1 0,1 0 0 0,0 0 1 16,1 0-2-16,-1-16 2 0,0 16-1 0,-1 0-4 15,-3 0-2-15,1 0-9 0,-5 0-11 0,-2 0-28 16,-1 0-32-16,-2 0-40 0,0 0-55 0,-2 15-46 16,-2-15-68-16,0 0-184 0,0 0-194 0,0 10-120 15,0-10-179-15,0 0 114 0,-19 0 104 0,19 0 196 16</inkml:trace>
  <inkml:trace contextRef="#ctx0" brushRef="#br1" timeOffset="852730.593">29497 14541 1863 0,'0'0'85'15,"0"0"63"-15,0 0 68 0,0 0 65 0,0 0-2 16,-15 17 38-16,15-17 23 0,0 14 14 0,0-14 12 16,0 20-20-16,0-7-23 0,0 3-37 0,27 2-24 15,-27 2-32-15,20 3 20 0,-20 2 32 0,19 2-9 16,-19 2-6-16,15-1-60 0,-15 1-64 0,11 0-56 15,-11-3-33-15,0 0-32 0,7-2-11 0,-7-4-5 16,5-3-15-16,-3 0-22 0,-1-5-35 0,-1-2-60 16,1 0-72-16,2-4-92 0,-2 2-93 15,0-3-80-15,2-3-235 0,-2 0-154 0,1 1-153 0,1-3-64 16,1 0 149-16,2 0 269 0</inkml:trace>
  <inkml:trace contextRef="#ctx0" brushRef="#br1" timeOffset="853028.4224">29846 14880 2374 0,'0'0'57'0,"0"0"46"0,0 0 52 16,0 7 55-16,0-7 65 0,0 0 96 0,0 4 70 15,0-4 19-15,0 6-92 0,0-3-102 0,0 1-111 16,0 0-54-16,0 3-18 0,-17-6-25 15,17 4 5-15,0-1-4 0,0-1-2 0,0-1 0 16,0-2-6-16,0 0-3 0,0 0-10 0,0 0-17 16,-11 0-17-16,11 0-9 0,0 0 1 0,-6 0 3 15,6 0 5-15,-5-21 0 0,2 21-6 0,1 0-1 16,1-18-2-16,1 18-1 0,-1-13 13 0,1 13-7 16,0-13 8-16,0 13-8 0,0-7-7 0,0 7 12 15,0 0 2-15,0 0 7 0,0 0 12 0,0 0 4 16,0 0-3-16,0 0 0 0,0 17-8 15,0-17-7-15,14 15-15 0,-14-15-4 0,0 18-29 0,0-18-52 16,0 20-62-16,10-20-75 0,-10 13-166 16,8-13-189-16,-2 9-127 0,-1-9-112 0,2 0-28 15,2 0 149-15,0 0 50 0,0-29 195 0</inkml:trace>
  <inkml:trace contextRef="#ctx0" brushRef="#br1" timeOffset="853547.1258">29960 14625 2606 0,'-20'-1'50'0,"20"0"47"16,0-2 67-16,0-1 62 0,-11-2 61 0,11 3 69 16,-8-4 15-16,8 1-9 0,0-1-80 15,-7 1-89-15,7 0-62 0,0-2-42 0,0 2-13 16,0 0-8-16,0 1-14 0,0-1 12 0,20 3-12 15,-20-1-3-15,0-1 4 0,23 3-15 0,-23 1-2 16,23-2 3-16,-11 3-8 0,0 0-7 0,2 0 2 16,-1 0-15-16,1 0 8 0,0 0 18 0,0 0 0 15,-2 0 8-15,2 0-3 0,-5 0-9 0,0 15-1 16,-2-15-5-16,0 0 3 0,-2 0-3 0,-1 14 3 16,-4-14 7-16,0 10-12 0,0-10-4 15,0 10-6-15,0-2-8 0,-20 0-3 0,20 1-4 16,-21 0-3-16,21 0 1 0,-25 0-3 0,25 1 3 0,-24-2-3 15,24-1-3-15,-17 0 6 0,17-2-13 16,-10 0-4-16,10-2-9 0,0 1-3 0,0-4 12 16,0 3 4-16,0-3-2 0,0 0 3 0,23 0-3 15,-23 0-4-15,26 0 12 0,-12 0-4 0,3 0 9 16,-1 0 7-16,1 0 0 0,0 0 3 0,-1 0-4 16,0 0 6-16,-3 0 6 0,1 0 19 0,1 18 26 15,-4-18 25-15,0 16 44 0,-1-16 22 16,-3 21 9-16,0-8-21 0,-1-1-17 0,-4 4-11 15,0-3-11-15,-2 3 6 0,0-3-28 0,0 3-29 16,-22-1-22-16,22-1-19 0,-24-1-16 0,8 0-4 16,0 0-34-16,-1-3-31 0,-1 0-35 0,0-2-69 15,1-4-89-15,0-1-147 0,3-2-130 0,0-1-290 16,1 0-175-16,0 0-203 0,1-26-15 0,3 26 364 16</inkml:trace>
  <inkml:trace contextRef="#ctx0" brushRef="#br1" timeOffset="855300.908">30501 14558 1026 0,'0'-5'41'16,"0"3"48"-16,0-1 47 0,0 1 42 0,0 0 12 15,0-1-9-15,0 3 20 0,0 0 15 0,0 0-2 16,0 0 18-16,0 0-13 0,0 0 2 0,0 0 12 16,0-2-1-16,0 1 21 0,0-1 16 0,0 0 16 15,0 1-4-15,0 1-45 0,0 0-35 0,0 0-41 16,0 0-16-16,0 0 4 0,0 0 3 0,0 0 24 15,18 0 19-15,-18 22 18 0,0-22-4 16,14 21-24-16,-14-8-21 0,13 3-20 0,-13 3-16 0,13-1-16 16,-5 2-19-16,-2 0-15 0,2-1-2 15,-1 2 1-15,0-2-3 0,-1 1 3 0,0-4-9 16,0-2-6-16,0 0 1 0,0-3-1 0,-1-1-2 16,-1-3-7-16,1-2-5 0,2-2-18 0,-1-3-11 15,1 0-7-15,0 0-10 0,0 0-1 0,5-20 0 16,-3 20 0-16,0-26 0 0,3 9 0 0,-3-3 0 15,3-1 0-15,-2-1-10 0,-2-2-1 0,0 4-4 16,0 1-5-16,-3 1 0 0,0 4-15 0,-2 4-21 16,0 4-33-16,-1 6-24 0,0 0-26 0,0 0-44 15,0 0-64-15,1 0-172 0,0 25-157 0,-3-25-356 16,2 28-233-16,-2-11-139 0,0 2 17 0,0-1 425 16</inkml:trace>
  <inkml:trace contextRef="#ctx0" brushRef="#br1" timeOffset="857009.1701">10133 14838 961 0,'0'0'71'0,"0"0"77"0,0 0 50 0,0 0 69 16,0 0-5-16,0 0-14 0,0 0 8 0,0 0-3 15,0 0 16-15,0 0 28 0,0 0 20 0,0 0 23 16,0 0 1-16,0 0-11 0,0 0-28 0,0 0-44 16,0 0-54-16,0 0-47 0,0 0 4 15,0 0-10-15,17 0 35 0,-17 0 34 0,0 0 0 0,0 0-4 16,12 0-33-16,-12 23-45 0,12-23-25 15,-3 25-5-15,1-10 7 0,0 0 7 0,5 5 0 16,-2-2-1-16,0 0-6 0,2-2-3 0,-1 1-11 16,-2-2-9-16,-1-3-30 0,-2-2-27 15,1-2-16-15,-3-1-19 0,-1-6 0 0,-1-1 0 16,0 0 0-16,0 0 0 0,1-31 0 0,-1 12 0 16,2-2 0-16,0-7 0 0,-1-1 0 0,-2-4 0 0,-1-1 0 15,-1 0 0-15,-2 3 0 0,0 1 0 0,0 2 0 16,0 6 0-16,0 3 0 0,0 4 0 15,0 5 0-15,-17 2 0 0,17 6-75 0,0 2-96 16,0 0-125-16,0 20-238 0,0-20-210 0,0 28-403 16,0-11-380-16,0 4 14 0,0-5 285 0</inkml:trace>
  <inkml:trace contextRef="#ctx0" brushRef="#br1" timeOffset="857941.506">9294 12905 1518 0,'0'-3'67'0,"0"-1"23"16,-3-1 29-16,1 3 39 0,-1-1-21 15,1 0 23-15,-2 2 19 0,1-1 23 0,-3 1 10 0,3 1 13 16,1 0 8-16,1 0-6 0,1 0 18 0,-2 0 27 15,2 0 11-15,-1 0 8 0,1 0-28 0,0 0-40 16,0 0-25-16,0 0 22 0,0 0 47 16,0 0 26-16,0 0 18 0,24 0-41 0,-24 0-64 15,0 24-45-15,24-24-42 0,-24 20-28 0,22-20-11 0,-10 21-8 16,-1-9-9-16,3-2-5 0,0 2-9 16,1-3-8-16,-2-1-7 0,0-3-5 0,-1 0-5 0,-3-5 4 15,0 5-1-15,-1-5 4 0,-1 0-1 0,-1 0 0 16,-2 0-11-16,0 0-4 0,0-24-6 15,-1 24-7-15,-1-28 7 0,-1 11-7 0,1-1-5 16,-2-5-5-16,0 1 1 0,0-1 0 0,0 1 7 16,0 3-3-16,0 1-5 0,0 3-7 0,-16 4-18 15,16 3-3-15,0 3-14 0,0 5-20 0,0 0-46 16,28 0-82-16,-28 28-172 0,28-28-220 16,-11 34-343-16,1-12-313 0,2 0-282 0,0 2 240 0,-2-4 403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4T16:20:39.923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13811 4065 1200 0,'0'0'81'0,"0"0"57"0,0 0 57 16,0 0 63-16,14 0-24 0,-14 0-21 15,0 0-2-15,0 0-5 0,0 0 15 0,0 0 27 16,0 0 18-16,0 0 4 0,0 0-3 0,0 0-1 16,20 0-31-16,-20 18-25 0,29-18-67 0,-8 0-42 0,4 0-19 15,6 0-38-15,3 0 13 0,4 0-13 16,8 0-20-16,2 0 7 0,4 0-11 0,2 0-2 16,3-16-4-16,0 16-12 0,2 0 3 0,-1-14-4 15,-1 14 7-15,-4 0-8 0,-6-14 1 0,1 14-8 16,-6-7-5-16,-3 7 13 0,-4-7 4 0,-7 7 0 15,1-5 0-15,-9 5-1 0,-2-2-11 0,-3 1 6 16,-5 1 1-16,-1 0 0 0,-5 0 5 0,0 0 4 16,-3 0-3-16,1-1-1 0,-2 1 1 0,2-3 0 15,-1 0 14-15,3 1 11 0,-4-2 24 0,3 2 5 16,-1 0 8-16,1-2 19 0,-1 1-12 0,1 0 13 16,-1 0 6-16,-1 0-10 0,1 0-1 15,-2 0-20-15,2 1-15 0,-2-2-19 0,0 3-14 16,0-3-2-16,0-2-11 0,0-2 1 0,0-1 2 15,0-4-9-15,-17-2 6 0,17-4 2 0,0 0-5 16,-13 0 4-16,13-1-1 0,0 1-8 0,0-1 4 16,0 4 10-16,-9 0 4 0,9 2 15 0,0 2 19 15,0 0 17-15,0 3 12 0,0 4-2 0,0-1-21 16,0 5-20-16,0 1-2 0,0 0 3 0,0 0 12 16,16 0-5-16,-16 29-9 0,14-29-8 0,-14 30 8 15,22-7 16-15,-9 0 4 0,3 8 8 0,-2-1-2 16,2 4-3-16,2 4-2 0,2 0-3 0,-1 4-7 15,2-4-5-15,0 0 5 0,0-4 12 16,-2-3 5-16,1-4-2 0,-4-5-10 0,-1-4-10 0,-3-5-8 16,0-4 2-16,-5-4-6 0,0-4-5 15,-1-1-10-15,2 0-19 0,-2-21-3 0,1 21-11 16,-1-40-4-16,1 12 4 0,0-9 0 16,-2-4-10-16,-2-3-3 0,-3-4 0 0,0-1-4 0,0 3 18 15,0 3 13-15,0 1 1 0,0 9 7 16,0 4-2-16,0 9-6 0,0 6 4 0,0 6-4 15,0 4 6-15,0 4 19 0,20 0 8 0,-20 0 4 16,18 29 0-16,-4-11-8 0,1 3 2 0,3 3 12 16,-1 5-4-16,2 0 2 0,1 4-6 0,-2 1-15 15,2 0 7-15,0 2-13 0,1-2-5 0,0 0 5 16,0-5-3-16,-3 1 1 0,0-7 1 0,-1-2-1 16,-1-4-2-16,-3-5 2 0,0-2 2 0,-4-3-1 15,-2-3-2-15,-1-2-1 0,0-2-3 0,-3 0-4 16,0 0 4-16,-2-22-1 0,2 22-1 0,-3-24 2 15,2 24-1-15,-2-28 0 0,1 28 5 0,1-22-6 16,-2 22 7-16,2-16 1 0,-2 16-4 0,3-9 8 16,-1 9-5-16,4 0 5 0,0 0 8 15,2 0 3-15,3 0 0 0,5 0-6 0,2 0-4 0,8 0-3 16,4 0-1-16,8 0 0 0,5 0 0 0,10 0-1 16,7 0-10-16,7 0 7 0,9 0-7 15,7 0-1-15,6-17 13 0,7 17-5 16,10-17 8-16,2 17 2 0,7-19-9 0,3 19 7 0,6-22-2 15,5 12 7-15,8-1 3 0,3 1 0 0,8-1-10 16,5 0 1-16,9-2-6 0,3-1-3 0,10-1 7 16,5-2-15-16,2 1 7 0,5-2-4 0,0 0 1 15,2 1 2-15,0 2 0 0,-5-2 1 0,-4 5 1 16,-5 1 3-16,-6 2-4 0,-7 4 3 0,-10 0-8 16,-11 4-26-16,-12 1-38 0,-12 0-57 15,-13 0-48-15,-14 0-50 0,-17 0-82 0,-15 18-149 0,-14-18-89 16,-11 0-240-16,-11 0-187 0,-12 16-264 0,-9-16-12 15,-1 0 317-15</inkml:trace>
  <inkml:trace contextRef="#ctx0" brushRef="#br0" timeOffset="734.5799">18029 4062 531 0,'-14'-15'31'0,"14"15"5"0,0 0 9 16,-11-13 11-16,11 4-1 0,0 1 7 0,0 1 15 15,-7-3 32-15,7 3 19 0,0 1 39 0,-5 0 24 16,5 1-6-16,-2 1-25 0,2 2 1 16,-2 0 1-16,2 2 6 0,-1-1 12 0,1 1 2 15,0 0 16-15,0 0 39 0,0 0 50 0,0 0 27 16,0 0 43-16,0 0-9 0,0 0-46 16,0 0-32-16,0 0-55 0,0 0-31 0,0 0 32 0,0 0 29 15,0 0 5-15,0 0 5 0,0 0-31 0,0 0-29 16,0 0-11-16,0 0-6 0,0 0 13 0,0 24 7 15,0-24 4-15,0 30-6 0,0-6-56 0,0 4-55 16,0 4-51-16,0 5-34 0,18 3 0 16,-18 4 0-16,0 2 0 0,22 1 0 0,-22 0 0 15,18-3 0-15,-18 0 0 0,16-2 0 0,-8-2 0 0,-1-6 0 16,1-3 0-16,-1-2 0 0,-1-7 0 16,0-3-94-16,0-4-113 0,-1-3-116 0,-1-5-180 15,-2-1-143-15,-2-4-198 0,0-2-299 0,0 0-287 16,0 0 122-16,-21-22 312 0</inkml:trace>
  <inkml:trace contextRef="#ctx0" brushRef="#br0" timeOffset="1615.0831">17788 4833 857 0,'0'-4'39'0,"-20"3"55"16,20-1 68-16,0 0 50 0,-14-1 20 15,14 1 3-15,0 1-11 0,0-1-3 0,-10 0 1 16,10 0 14-16,0 1 21 0,0 1 11 0,0-1-20 16,0 1-3-16,0-1-17 0,0-1-5 0,0 2 11 15,0 0-24-15,19-2-23 0,-19 1-36 0,26-2-43 16,-7 1-36-16,5-1-27 0,7 0-13 0,2-1-9 15,6-2-15-15,4 3-2 0,3-2-17 0,-1 1-1 16,0-1 12-16,-4 2-9 0,-2 0 9 0,-5 0 0 16,-4 1-9-16,-5 1 5 0,-3 0-1 0,-4 1 9 15,-6 0 4-15,-3 0-12 0,-2 0 17 0,-2 0-2 16,-5 0-3-16,0 21 11 0,0-21-21 0,0 19-7 16,-19-19 11-16,19 28-7 0,0-11 8 15,-24 0 11-15,24 2 5 0,-13-1 5 0,13 3 9 16,0-3-3-16,-15 2-2 0,15 0 11 0,0 0 14 15,0-1 0-15,-7 0 7 0,7-2-12 0,0 3-8 16,-4-2 2-16,2 0-8 0,1-2 16 0,-1 0-11 16,-1-3-1-16,1 2-8 0,0-2-2 0,1-1 9 15,-2-3 25-15,-1 3 23 0,2-4 8 0,-1 1 4 16,-1-3-9-16,0 0-12 0,-1-1 1 0,0-2 0 16,-2 2-11-16,0-3 0 0,0-2-14 0,-3 0-12 15,-1 0-12-15,1 0-11 0,-5 0-7 0,0-23-9 16,-4 23 1-16,0-23-3 0,-3 8 0 0,-3-4-2 15,-1-1 0-15,-3-4-2 0,1 0-2 16,0 1-1-16,-1 0-2 0,3 0 3 0,3 1 2 16,0 4 7-16,6 1-1 0,1 1-4 0,3 4 3 15,2 1-1-15,5 2 0 0,0 0 5 0,1 1-1 16,3 4-5-16,-3 0-3 0,5 1-8 0,0 2-34 16,0 0-57-16,0 0-82 0,0 1-104 0,0 0-73 15,0 0-61-15,0 0-182 0,0 0-166 16,19 0-137-16,-19 0-179 0,20 0 158 0,-20 0 280 0</inkml:trace>
  <inkml:trace contextRef="#ctx0" brushRef="#br0" timeOffset="2047.828">17909 5359 1080 0,'0'0'79'0,"-13"0"49"15,13-14 61-15,-14 14 58 0,14 0-12 0,-11 0 25 16,11 0 14-16,-13 0 37 0,8 0 26 0,0 0 25 16,1 0-5-16,1 0-13 0,-1 0-11 0,3 0-40 15,1 0 16-15,0 0 4 0,0 0 21 0,18 0 16 16,-18 12-49-16,36-12-62 0,-8 0-92 0,4 0-61 16,8 0-27-16,5 0-24 0,6 0-8 0,2 0-8 15,0 0-6-15,0 0 0 0,0-18-6 0,-8 18-7 16,-3 0-5-16,-8 0-8 0,-6 0-16 0,-8-11-42 15,-5 11-37-15,-8 0-35 0,-3 0-59 16,-4 0-72-16,0 0-77 0,-24 0-106 0,24 0-190 16,-38 0-120-16,13 0-107 0,-4 0-156 0,3 0 139 15,-1 14 235-15</inkml:trace>
  <inkml:trace contextRef="#ctx0" brushRef="#br0" timeOffset="2422.6143">18163 5477 1359 0,'0'0'91'16,"0"0"104"-16,-1 0 78 0,1 0 101 0,0-12 27 15,0 12 19-15,0 0 76 0,0 0 11 0,0 0-50 16,0 0-60-16,0 0-83 0,0 0-30 0,0 0 9 16,0 0 5-16,0 24-21 0,14-24-42 0,-14 27-36 15,0-11-34-15,0 4-22 0,0 7-25 16,7 5-27-16,-7 3-24 0,5 7-16 0,-1 6-12 0,1 4-11 16,1 5 3-16,1-2 8 0,0-1 43 15,2 1 34-15,1-1 6 0,0-4-8 0,2-4-45 16,0-2-37-16,-1-7-18 0,1-2-14 0,-3-1 0 15,1-7 0-15,-1-1-14 0,-3-6-63 0,-2-3-64 16,0-5-68-16,-1-3-73 0,-2-1-79 0,1-8-198 16,-2 0-183-16,0 0-318 0,0 0-238 0,0-24-20 15,0 24 222-15,-23-27 404 0</inkml:trace>
  <inkml:trace contextRef="#ctx0" brushRef="#br0" timeOffset="3104.2273">17894 6590 1558 0,'-5'0'88'0,"3"0"61"15,-1 0 68-15,2 0 81 0,0 0-12 16,0 0 39-16,0 0 20 0,1 0-13 0,0 0-10 0,0 0-53 16,0 0-62-16,0 0-22 0,31 0-40 0,-31-16-5 15,37 16-11-15,-12 0-23 0,6-16-8 0,5 16-14 16,6-12 26-16,4 12 10 0,5-8-1 15,1 8-5-15,2-4-42 0,0 4-35 0,-1 0-18 16,-5 0-18-16,-2 0-4 0,-7 0-3 0,-5 0 3 16,-8 0 1-16,-6 18 1 0,-4-18 6 0,-4 0-9 15,-3 0 4-15,-2 13-9 0,-5-13-12 0,0 0-12 16,0 0-38-16,-2 0-36 0,0 0-37 0,0 0-40 16,0 0-99-16,-19 0-166 0,19-20-175 0,-23 20-151 15,23 0-145-15,-27-14 56 0,13 14 187 0,-5 0 207 16</inkml:trace>
  <inkml:trace contextRef="#ctx0" brushRef="#br0" timeOffset="3403.054">18176 6732 1513 0,'-2'1'71'0,"2"-1"81"16,0 0 68-16,0 0 68 0,0 0 23 0,0 0 26 15,0 0 58-15,17 0 45 0,-17 0-12 0,19 0-51 16,-19 0-86-16,29 0-92 0,-14 0-74 0,5-15-52 16,1 15-42-16,0 0-17 0,0 0-5 15,0 0-4-15,-4 0 7 0,0 0-13 16,-1 0-7-16,-3 0-6 0,-3 0-25 0,-1 0-25 0,0 0-70 15,-4 0-105-15,-2 16-138 0,-2-16-125 0,0 0-87 16,-1 11-67-16,0-11-102 0,0 0 53 0,0 0 114 16,-19 0 176-16</inkml:trace>
  <inkml:trace contextRef="#ctx0" brushRef="#br0" timeOffset="3709.8827">17971 7015 1619 0,'0'1'78'0,"0"0"69"0,0 0 58 0,28-1 80 15,-28 0 11-15,28 0 19 0,-9 0 60 0,4 0 47 16,5 0-5-16,5 0-34 0,7 0-65 15,5 0-75-15,8 0-35 0,3 0-8 0,5 0-38 16,-2 0-53-16,-2 0-48 0,-2 0-50 0,-5 0-19 16,-5 0-5-16,-9 0-18 0,-5 13-18 0,-8-13-39 15,-5 0-57-15,-6 0-32 0,0 0-66 0,-7 8-60 16,-3-8-107-16,-2 0-143 0,0 0-62 0,0 0-142 16,-29 0-5-16,29 0 57 0,-31 0 152 0</inkml:trace>
  <inkml:trace contextRef="#ctx0" brushRef="#br0" timeOffset="4064.6763">18252 7308 1757 0,'0'0'51'0,"0"0"72"16,0 0 62-16,0 0 57 0,0 0 2 0,0 0 9 16,0 0 21-16,27 0 15 0,-27 0 10 0,30-15-25 15,-9 15-57-15,3 0-72 0,1-11-55 16,3 11-55-16,0-10-32 0,-1 10 4 0,-1-10-17 0,-4 6-15 15,-3-1-45-15,-3 2-79 0,-5 3-84 0,0-1-62 16,-6 0-17-16,-3 1 12 0,-2 0 20 16,0 0-5-16,0 0-25 0,0 0-46 0,-28 15-27 15,28-15 11-15,-26 0 49 0,12 13 100 0,0-13 15 16,-1 0 62-16,2 10 42 0</inkml:trace>
  <inkml:trace contextRef="#ctx0" brushRef="#br0" timeOffset="4272.5569">18401 7286 758 0,'0'0'76'0,"0"0"103"15,0 0 94-15,0 0 62 0,0 17 3 16,0-17-27-16,0 0-21 0,17 21 30 0,-17-9 28 16,0 3 11-16,15 3 67 0,-15 3 5 0,13 2-25 15,-13 5-4-15,12 4-11 0,-12 3 11 0,13 5-2 0,-4 4-23 16,-2 2-72-16,0 5-74 0,-2 1-42 16,3 2-43-16,-2-3-39 0,-1 2-20 0,2-3-32 15,1-3-21-15,-3-4-20 0,0-4-18 0,0-6-20 16,0-3-40-16,-1-4-57 0,0-7-69 0,0-3-83 15,-2-5-132-15,3-4-165 0,-3-1-277 0,0-6-322 16,1 0-264-16,1 0 129 0,-1-31 349 0</inkml:trace>
  <inkml:trace contextRef="#ctx0" brushRef="#br0" timeOffset="5246.9995">21210 3785 772 0,'0'0'62'0,"0"0"88"15,0 0 63-15,0 0 64 0,0 0-4 0,0 0-24 16,0 0-7-16,0 0-11 0,0 0-4 0,0 0-2 16,0 0 11-16,0 0 26 0,0 0-2 0,0 0 15 15,0 0 20-15,0 17-14 0,-16-17-8 0,16 22-42 16,0-7-27-16,0 5 17 0,0 1 62 15,0 4 57-15,0 5 8 0,0 7-42 0,22 4-77 16,-22 3-63-16,17 4-37 0,-17 2-20 0,20 4 16 16,-20 1 51-16,17 0 13 0,-17-3-21 0,16 1-45 15,-16-4-82-15,15-2-41 0,-8-4 0 0,0-2 0 16,0-3 0-16,0-6 0 0,-1-6 0 0,-2-3 0 16,-1-6-3-16,0-4-91 0,-1-3-91 0,-2-7-122 15,0-2-207-15,0-1-144 0,0 0-188 0,0-21-220 16,0 21-89-16,-23-26-54 0,23 6 191 0,0 1 344 15</inkml:trace>
  <inkml:trace contextRef="#ctx0" brushRef="#br0" timeOffset="5682.7506">21061 4807 1640 0,'-1'2'95'0,"0"-2"81"0,1 0 94 16,0 1 107-16,0 1 65 0,0 0 90 0,0 0 3 15,0 0-46-15,24-1-114 0,-24 1-140 0,33-2-95 16,-9 0-50-16,5 0-38 0,9 0-17 0,3-21 4 15,5 21-12-15,2-15-11 0,-1 15-16 16,-1 0-17-16,-5-17-25 0,-4 17-30 0,-8 0-54 16,-6 0-68-16,-8 0-147 0,-4 0-180 0,-6 0-143 15,-5 0-124-15,0 0-89 0,0 0 105 0,-26 0 174 16,6 0 203-16</inkml:trace>
  <inkml:trace contextRef="#ctx0" brushRef="#br0" timeOffset="5961.5994">21290 4852 1974 0,'0'0'74'16,"0"0"57"-16,0 0 55 0,0 0 66 15,0 0 10-15,-18 0 35 0,18 23 16 0,-24-23 14 16,24 26-1-16,-27-9-16 0,12 4-40 15,2 2-59-15,0 3-70 0,-4 4-72 0,2 3-36 0,-2 1-24 16,2 2-4-16,-4 0-8 0,2 0 4 0,1-2 4 16,3-4-8-16,1-3-2 0,4-6-12 0,3-3-17 15,2-5-43-15,3-3-51 0,0-5-100 0,0-2-145 16,0-3-130-16,0 0-96 0,0 0-84 0,18-18-63 16,-18 18 106-16,15-28 75 0,-15 9 196 0</inkml:trace>
  <inkml:trace contextRef="#ctx0" brushRef="#br0" timeOffset="6333.3782">21299 4763 2635 0,'0'0'119'0,"0"20"125"16,0-20 134-16,0 17 114 0,-17-17 5 0,17 26-53 15,0-9-45-15,0 2-49 0,0 3-47 0,0 1-23 16,0 1-62-16,0 2-31 0,0 3-34 15,24 1-14-15,-24 0-21 0,30 2-36 0,-12 1-42 16,5-1-31-16,0-1-6 0,2-2-1 0,-1 0 2 16,2-2-4-16,-1-4 1 0,-1-2 1 0,-2-2-7 15,-3-1 8-15,0-1-4 0,-3-3 2 0,-2-2-2 16,-5-3-7-16,-1-1 2 0,-4 1-3 0,-1-5 11 16,-3 0 1-16,0-2 2 0,0 0 4 0,0-2-5 15,-22 0-4-15,22 0-1 0,-25 0 1 0,7 0-2 16,-2 0 2-16,-4 0 3 0,-3 0-5 0,-3 0 5 15,-1 0-1-15,-5 0 0 0,-2 0 3 0,-1 0 0 16,1 0 9-16,0 0 5 0,2 23 2 0,2-23-6 16,2 19-8-16,4-19-7 0,3 16-13 0,7-16-5 15,3 12-31-15,5-12-52 0,2 0-104 0,5 0-181 16,3 0-131-16,0 0-306 0,28 0-204 0,-28 0-234 16,38-26 32-16,-14 26 356 0</inkml:trace>
  <inkml:trace contextRef="#ctx0" brushRef="#br0" timeOffset="6961.0227">21342 5520 1216 0,'0'-9'64'16,"0"2"92"-16,0 2 77 0,0-3 73 0,0 1 5 16,0 2-24-16,0 1-25 0,0-1-1 0,0 5-4 15,0-3 25-15,0 3 54 0,0 0 4 0,0 0 5 16,0 27-5-16,0-10 14 0,0 5 47 0,0 6 43 16,0 7 10-16,21 6-38 0,-21 7-66 15,22 3-68-15,-7 7-70 0,-1 5-71 0,0 2-54 16,1 5-46-16,0 0-28 0,-2-1-13 0,-1 0 0 15,1-3 0-15,-3-1 0 0,1-9 0 0,-2-1 0 16,-4-8 0-16,3-7 0 0,-2-3 0 16,-1-8 0-16,-2-4 0 0,0-7 0 0,0-3 0 0,-2-3 0 15,0-6 0-15,0-1-36 0,-1-5-129 16,0 0-138-16,0 0-226 0,0-23-203 0,-19 23-203 0,19-28-236 16,0 10-196-16,-21-1 87 0,21 2 332 0</inkml:trace>
  <inkml:trace contextRef="#ctx0" brushRef="#br0" timeOffset="7646.6274">21391 6719 1049 0,'-15'0'58'0,"15"0"80"16,0 0 62-16,0 0 44 0,0 0-2 0,0 0-26 0,0 0-14 15,0 0 19-15,0 0 20 0,0 0 27 0,0 0 39 16,0 0-10-16,0 0 22 0,0 0-12 16,15-10-28-16,-15 10-19 0,14 0-68 0,-14 0-41 15,20 0-36-15,-8-5-7 0,4 5 2 0,1 0 1 16,1-2-9-16,3 0-14 0,-1 2-35 0,0-1-25 16,-2 1-13-16,1 0-14 0,-2 0 1 0,-4 0-2 15,1 0-5-15,-4 0-6 0,0 0-16 0,-3 0-20 16,1 0-40-16,-4 0-35 0,-1 0-41 15,0 0-53-15,-2 0-146 0,-1 0-207 0,0 0-144 16,0 0-143-16,0 0-46 0,-24 0 123 0,24 0 199 16</inkml:trace>
  <inkml:trace contextRef="#ctx0" brushRef="#br0" timeOffset="8111.4662">21163 6991 1580 0,'-2'0'52'0,"2"5"89"0,-3-2 70 16,3-3 68-16,0 0 36 0,0 0 14 16,0 3 32-16,0-3 51 0,0 0 12 0,0 0-36 0,0 0-65 15,0 0-114-15,30 0-74 0,-9 0-47 0,7 0-15 16,6-20 15-16,3 20 11 0,9-12 22 15,8 12 34-15,2-17 18 0,2 17 2 0,2-15-30 16,-3 15-50-16,-1-14-41 0,-6 14-37 0,-4-12-11 16,-8 9-9-16,-7-3 3 0,-5 3-8 0,-8-1-20 15,-7 3-30-15,-2-1-29 0,-7 1-15 0,-2-1 2 16,0 2-5-16,0 0-22 0,-18 0-35 0,18 0-47 16,-25 0-62-16,9 0-102 0,1 0-151 0,-1 0-112 15,-2 0-61-15,3 0-126 0,-1 0 97 0,4 0 85 16,0 0 162-16</inkml:trace>
  <inkml:trace contextRef="#ctx0" brushRef="#br0" timeOffset="8462.268">21490 7125 1495 0,'0'0'72'0,"0"0"76"0,-14 0 53 15,14 0 52-15,0 0 0 0,0 0 7 16,0 0 20-16,0 0 44 0,0 0 9 0,25 0-22 15,-25 0-24-15,25 0-56 0,-8 0-51 0,3 15-30 16,3-15-40-16,1 0-34 0,1 0-30 0,-3 0-25 16,1 0-11-16,-4 0-5 0,-2-15-10 15,-3 15-30-15,-6 0-50 0,-1 0-88 0,-3 0-108 16,-1 0-121-16,-3 0-95 0,0 0-56 0,0 0-82 0,0 0-36 16,-26 0 57-16,26 0 76 0,-27 0 202 0</inkml:trace>
  <inkml:trace contextRef="#ctx0" brushRef="#br0" timeOffset="8748.1026">21186 7406 1576 0,'-4'2'53'0,"2"-1"65"0,0 1 72 16,2-2 65-16,0 3 11 0,0-2 20 16,20-1 22-16,-20 0 20 0,35 2-19 0,-9-2-41 15,8 0-56-15,8 0-47 0,5 0-18 0,7 0-17 16,8-18-14-16,5 18-28 0,3 0-37 0,3-19-19 16,-3 19-27-16,-6-14-15 0,-6 14 0 0,-9-10-24 15,-9 10-50-15,-9-11-100 0,-10 11-151 0,-10-5-162 16,-5 5-116-16,-6 0-180 0,0-4 13 0,0 2 82 15,-24 2 171-15</inkml:trace>
  <inkml:trace contextRef="#ctx0" brushRef="#br0" timeOffset="9447.7025">21623 7486 1057 0,'0'-5'65'0,"0"-1"56"0,0 4 37 0,0-4 74 15,0 0-1-15,0 5 0 0,0-2 31 0,0 2-7 16,0-1-7-16,0 1-10 0,0 1-22 0,0 0-11 16,0 0-7-16,0 0 45 0,0 0 33 0,0 0 13 15,0 18-10-15,0-18-47 0,0 17-42 0,0-4 2 16,0 4 32-16,0 3 14 0,0 4 30 16,20 5-18-16,-20 5-16 0,0 6 13 0,22 5 5 15,-22 3 17-15,18 6 11 0,-7 4-49 16,-2 3-69-16,1-1-69 0,2 0-68 0,-3-1-25 0,0-7 0 15,2-1 0-15,-3-7 0 0,0-2 0 16,-2-9 0-16,2-1 0 0,-1-6 0 0,-2-4 0 16,-1-5 0-16,-1-3 0 0,-1-4 0 0,0-3-35 0,-1-6-143 15,-1-1-158-15,0 0-251 0,0-18-201 16,0 18-231-16,0-29-200 0,0 8-116 0,0-1 109 0,-15 0 377 16</inkml:trace>
  <inkml:trace contextRef="#ctx0" brushRef="#br0" timeOffset="10163.2944">21789 8386 690 0,'-8'0'48'0,"0"0"67"0,1 0 40 16,2 0 45-16,-1 0 7 0,0 0-17 0,2 0 16 15,1 0 24-15,-1 0 12 0,1 0 1 0,0 0-2 16,1 0-9-16,-1 14 2 0,2-14 37 0,-1 0 4 15,2 10 30-15,0-10 17 0,0 10-6 0,0-10 3 16,0 11-23-16,30-6-45 0,-14-1-9 0,7 1-9 16,7-2-24-16,7 0-8 0,10-1-46 15,9-2-17-15,10 0-14 0,8 0 8 0,7 0 24 16,9 0 9-16,2 0 5 0,9-17-13 0,0 17-28 16,0 0-25-16,-1-22-26 0,-4 22-19 0,-6-19-22 15,-7 19-15-15,-10-16-11 0,-11 8-4 0,-10 0-5 16,-12 1-7-16,-11 0-32 0,-8 2-32 15,-10 2-38-15,-6-2-45 0,-5 1-22 0,0 1-44 16,-31-1-84-16,8 1-157 0,-7-1-146 0,-6 1-347 16,-11 0-268-16,-4 2-147 0,-3-2 154 0,-2 3 420 15</inkml:trace>
  <inkml:trace contextRef="#ctx0" brushRef="#br0" timeOffset="11003.1367">21901 8558 473 0,'0'-2'22'0,"0"-1"11"16,0 0 17-16,0 1 32 0,0-1 10 16,0 1 45-16,0-1 35 0,-20 2 0 0,20-2 2 0,0 2-31 15,-15 1-17-15,15-2 17 0,0 2 9 0,0-1 11 16,-9 1 10-16,9 0-9 0,0-1-11 0,0-2 0 15,0 1-4-15,0 1 8 0,0-5 5 16,-5 5 9-16,5-2-3 0,0-1-16 0,0 4 1 16,-2-1-26-16,1-1-20 0,-1 2-26 0,1 0-29 15,-3 0 1-15,-2 0 8 0,-2 0 14 0,-1 0 1 16,-3 0 2-16,-2 0-6 0,-4 0-2 0,0 20 9 16,-2-20-8-16,-2 0-3 0,-1 15-6 0,-2-15-9 15,-3 9 9-15,-2-9 0 0,1 10 3 0,-5-10-1 16,-2 9-12-16,-3-3 4 0,-6 0-2 0,-5 0-20 15,-8 3-4-15,-8-3-13 0,-6 5-13 0,-11-3 20 16,-5 2-2-16,-9 1-9 0,-5-1-5 0,-8 1-10 16,-6 0 4-16,-4-2-3 0,-6 1 8 0,-5-3-5 15,-10 1 0-15,-6-2-5 0,-5 0 5 0,-6-1 6 16,-3-1-10-16,-7 0 3 0,-4 0-10 0,-5 1 3 16,-2 0-2-16,-6-1 9 0,-3 1 1 15,-3 1 4-15,-3-2-4 0,-2 3-10 0,1-4 11 16,-5 1-13-16,3-1 5 0,0 1 11 15,1-1-8-15,1-1 4 0,4-2 2 0,4 3-1 0,3-3 0 16,7 0-2-16,4 2-5 0,3-1 5 0,6 0-1 16,6 1 7-16,4 1-3 0,2-2-1 0,6 3-2 15,9-1-1-15,4 0 9 0,7 1-6 16,7-1-4-16,8 1 6 0,7 2-8 0,7 0 2 0,5-2 5 16,11 0-5-16,9 1 8 0,9-1-1 0,5-1-10 15,12-1-19-15,8 2-22 0,11-3-47 0,12 0-54 16,1-1-135-16,10 0-274 0,4 0-189 0,0 0-306 15,29 0-67-15,-11 0 295 0</inkml:trace>
  <inkml:trace contextRef="#ctx0" brushRef="#br0" timeOffset="11782.2294">18572 8204 442 0,'0'0'14'0,"0"0"18"0,0 0 17 16,0 0 41-16,0 0 37 0,0 0 39 0,-16 0 32 15,16 0 28-15,0 0-2 0,0 0-6 0,0 0-5 16,0 0-22-16,0 0-10 0,0 0 4 15,0 0 35-15,0 0 42 0,0 0 60 0,0 0 10 16,0 0-4-16,-7 0-16 0,7 0-36 0,0 0-26 16,-4 0-28-16,4 0-24 0,0 0 0 15,0 0 21-15,0 0 25 0,0 19 16 0,17-19-5 0,-17 29-9 16,16-11-21-16,-16 5-15 0,16 6 8 0,-16 6 29 16,14 3-10-16,-14 7-49 0,12 1-63 0,-12 5-84 15,12-2-41-15,-7 1 0 0,1-2 0 0,0-3 0 16,4-4 0-16,-5-5 0 0,3-6 0 0,-1-5 0 15,1-1-24-15,-2-6-107 0,-3-3-121 0,1-6-158 16,-4-1-250-16,2-4-155 0,-1-4-325 0,-1 0-296 16,0 0 71-16,0-22 265 0</inkml:trace>
  <inkml:trace contextRef="#ctx0" brushRef="#br0" timeOffset="13894.7532">13899 4077 417 0,'0'0'7'0,"0"0"-6"0,0 0 11 15,0 0 9-15,0-15 4 0,0 15 22 0,18 0 15 16,-18-12 31-16,0 12 57 0,0 0 44 0,0 0 33 16,0-8 9-16,0 8-17 0,0 0-9 15,0 0-21-15,0 0 0 0,0 0 6 0,0 0 0 0,0 0 15 16,0 0-14-16,0 0 8 0,0 0 3 15,0 0 1-15,0 0 10 0,0 0-22 0,0 0-18 16,0 0-29-16,0 0-24 0,-13 0-19 0,13 0-10 16,0 0 1-16,-11 12-5 0,11-12-5 15,0 0-27-15,-14 0-12 0,14 0 1 0,-11 10-8 16,4-10 10-16,-2 4-9 0,0-4-14 0,-4 5-10 0,-3-3-4 16,0 0-5-16,-4-2-4 0,-3 2 5 0,-4-2-10 15,-4 0 4-15,1 3-4 0,-1-2 14 0,-5 1-3 16,-2 1-8-16,-5 2 14 0,1 1-22 15,2 0 10-15,-2 1 11 0,0-1 1 0,4 1 25 16,-1 2 12-16,3-1 3 0,5-1-12 0,0-2-23 0,6 1-10 16,0 0-11-16,3 0 3 0,1 0 19 15,6-4 2-15,1 2 13 0,3-2 9 0,2 0 2 16,5-1 8-16,1-1 1 0,3 0 18 0,0 0-12 16,0 0-7-16,0 0-11 0,0 0-23 0,0 0-7 15,0 0-9-15,0 0-1 0,0 0-5 0,0 0 1 16,0 0-4-16,0 0-3 0,0 0 1 0,0 0 2 15,0 0 8-15,0 0 17 0,0 0 9 16,0 0 13-16,0 20 15 0,0-20 1 0,0 24 7 16,0-7 2-16,0 3 4 0,0 3-4 0,0 6-3 15,0 5 2-15,0 5 2 0,0 7 0 0,0 8 13 16,0 6 6-16,19 9 5 0,-19 3 10 0,17 4-1 16,-17 4 2-16,25-1-10 0,-9 0-17 0,-1 0-6 15,1 2-21-15,0-1 2 0,0-1-9 0,-3 2-13 16,1 0-3-16,-1-3-19 0,-1-2 1 0,-3-5-6 15,1-8-5-15,-1-2 0 0,1-8 0 0,-1-5 0 16,-1-6 0-16,0-5 0 0,-2-4 0 0,1-7 0 16,-1-1 0-16,-1-4 0 0,0-8 0 0,-3-1 0 15,0-5 0-15,-2-3 0 0,0-2 0 0,0 1 0 16,0-2 0-16,0-1 0 0,0 0 0 0,0 0 0 16,0 0 0-16,0 0 0 0,0 0 0 15,0 0 0-15,0 0 0 0,0 0 0 0,0 0 0 16,0 0 0-16,0 0 0 0,0-13 0 0,0 13 0 15,0 0 0-15,0 0 0 0,0 0 0 0,0 0 0 16,0 0 0-16,0 0 0 0,0 0 0 0,0 0 0 16,0 0 0-16,0 0 0 0,0 0 0 0,0 0 0 15,0 0 0-15,0 0 0 0,-12 0 0 16,12 0 0-16,0 0 0 0,-8 0 0 0,8 0 0 0,-11 0 0 16,3 0 0-16,0 0 0 0,3 0 0 0,-1 0 0 15,-6 0 0-15,5 0 0 0,-1 0 0 0,-1 0 0 16,-3 0 0-16,-1 0 0 0,1 0 0 0,-1 20 0 15,-3-20 0-15,1 19 0 0,-1-6 0 16,0 1 0-16,-4 2 0 0,5 2 0 0,-4 3 0 16,2-3 0-16,-1 6 0 0,1 0 0 0,2 2 0 15,1 3 0-15,1 3 0 0,4-3 0 0,2 5 0 16,2 2 0-16,3 0 0 0,2 0 0 0,0 1 0 16,0 1 0-16,23-3 0 0,-23 1 0 0,32-2 0 15,-8 0 0-15,3-3 0 0,0-2 0 0,7-2 0 16,2-3 0-16,2 1 0 0,5-4 0 0,-1 0 0 15,1-5 0-15,4-2 0 0,-2-2 0 16,0-3 0-16,0-2 0 0,2-4 0 0,1-3 0 16,-6 0 0-16,1 0 0 0,-4-24 0 0,1 24 0 15,-3-29 0-15,-3 11 0 0,-3-4-5 0,-4-1-4 16,-2-1-11-16,-4 2-6 0,-6-4-7 0,1 1 4 16,-7 1 7-16,0-1 1 0,-5 0 11 0,1 0-1 15,-5-1 4-15,0-1 3 0,0-2-6 0,0-1 5 16,-26-3-6-16,26-3 5 0,-32-3 9 0,12-3-13 15,-3-4 3-15,-4-2-8 0,-2 0-6 0,2 2 14 16,-4 2 2-16,-3 1 1 0,0 3 4 0,0 6 0 16,3 4-2-16,-1 6 4 0,1 2 0 0,-3 5 2 15,3 5 7-15,-3 0 9 0,3 7 14 0,-3 1 13 16,-2 4 10-16,0 0-3 0,2 0-16 0,-2 26-16 16,3-26-16-16,-3 39-6 0,2-15-2 15,3 3-6-15,2 2-18 0,2-1-51 0,6 1-83 16,3 0-88-16,7 0-85 0,4-5-107 0,5-4-102 15,2-1-53-15,0-4-229 0,0-2-158 0,32-1-211 16,-32-8-4-16,33 3 332 0</inkml:trace>
  <inkml:trace contextRef="#ctx0" brushRef="#br0" timeOffset="14397.1389">13339 6595 2167 0,'0'4'76'0,"0"0"63"16,0 0 84-16,-19-2 114 0,19 1 16 16,-17 3 97-16,17-3 34 0,-17 2-41 0,17-2-43 15,-16 0-110-15,16 0-38 0,-13-2-9 0,13-1 1 16,0 0-2-16,0 0-47 0,0 0-47 0,0 0-35 16,0 0-30-16,0 0-17 0,0-16-9 0,0 16-14 15,0-16-14-15,0 16-8 0,19-21-4 0,-19 8-2 16,17 1-2-16,-17-4-9 15,24 1-4-15,-11 1-1 0,-1 3-4 0,1-1 3 0,0 5-2 0,1 0-5 16,-1 2 6-16,-1 4-5 0,-1 1-1 0,-4 0 2 16,4 0 1-16,-2 19 1 0,-2-19 3 0,1 22 3 15,2-8 0-15,-1 2-4 0,0 1 8 0,2-1-4 16,0 2 0-16,0-1 5 0,1 0-6 0,1-2 2 16,1-2 0-16,-1-2 0 0,3-1-2 15,0-3 1-15,2-3-4 0,-3 0-30 0,3-4-47 16,-2 0-68-16,0 0-92 0,-5 0-104 0,3-27-56 15,-5 27-92-15,1-28-190 0,0 11-100 16,-3-4-259-16,-3-1-35 0,0-1 226 0,1 0 232 0</inkml:trace>
  <inkml:trace contextRef="#ctx0" brushRef="#br0" timeOffset="15171.9491">13553 7245 786 0,'-5'-5'66'0,"3"1"60"0,-2-1 65 16,-1-2 43-16,3 0-23 0,-2 2 8 0,-1 0-4 16,-2 1 21-16,5 0 29 0,-3 0 11 0,1 1 24 15,0 1-7-15,2 1 27 0,-3 0 9 0,0 1-6 16,3-1-1-16,0-1-47 0,-1 2-42 0,3 0-37 15,0 0 26-15,0 0 37 0,0 0 23 0,0 0 10 16,0-1-36-16,0 1-25 0,0 0-9 0,0 0-1 16,0 23-1-16,0-23-16 0,0 29-38 0,0-8-53 15,0 5-46-15,0 6-47 0,0 4-20 0,0 4 0 16,0 4 0-16,0 7 0 0,0 3 0 0,25 8 0 16,-25 3 0-16,17 0 0 0,-17 3 0 15,15 2 0-15,-15 0 0 0,16-1 0 0,-16-3 0 16,15-3 0-16,-15-6 0 0,18-2 0 0,-9-4 0 15,-2-3 0-15,2-5 0 0,-2-3 0 16,-1-2 0-16,-1-1 0 0,1-4 0 0,0 1 0 0,0-2 0 16,1-2 0-16,-1-5 0 0,1 1 0 15,0-3 0-15,0-2 0 0,-1-3 0 0,-1-2 0 16,-1-3 0-16,3-2 0 0,-6-1 0 0,1-5 0 0,0 0 0 16,0-3 0-16,-2 1 0 0,0-2 0 0,0-1 0 15,0 0 0-15,0 0 0 0,0 0 0 0,0 0 0 16,0 0 0-16,0 0 0 0,0 0 0 0,0 0 0 15,0 0 0-15,0 0 0 0,0 0 0 16,0 0 0-16,0 0 0 0,0 0 0 0,0 0 0 16,0 0 0-16,0 0 0 0,0 0 0 0,0 21 0 15,0-21 0-15,0 0 0 0,0 17 0 0,0-17 0 16,0 12 0-16,0-12 0 0,0 11 0 0,0-11 0 16,0 10 0-16,0-10 0 0,0 8 0 0,0-8 0 15,0 4 0-15,0-4 0 0,0 0 0 16,0 0 0-16,0 0 0 0,0 0 0 0,0 0 0 0,0-22 0 15,0 22 0-15,0-20 0 0,-18 20-52 16,18-23-134-16,0 13-151 0,0-4-223 0,-18 2-153 16,18 1-133-16,-12 0-216 0,12 1-147 0,0 1-8 15,-10 0 202-15,10 1 366 0</inkml:trace>
  <inkml:trace contextRef="#ctx0" brushRef="#br0" timeOffset="16740.1335">16820 7025 2024 0,'0'0'69'0,"0"10"50"0,0-10 55 0,0 0 76 0,0 0 8 16,0 0 20-16,0 5 37 0,0-5 5 15,0 0-9-15,-14 0-29 0,14 0-58 0,0 0-47 16,0 0-46-16,0 0-24 0,0 0-11 0,0 0-13 16,0 0-7-16,0 0-5 0,0 0-3 0,0 0-10 15,0 0-16-15,0 0-6 0,0 0-10 0,0 0-17 16,0 0 4-16,0-19-7 0,0 19-12 0,13-19 8 16,-13 6-3-16,0 0 2 0,16-1-3 0,-7 1 1 15,0 0-8-15,2 1 4 0,0 2-1 0,0 0 0 16,3 5 10-16,-3-1-10 0,-1 3 1 15,1 3 6-15,-1 0-6 0,-1 0 10 0,1 0-8 16,0 20-4-16,-1-20 6 0,3 26-8 0,-3-9 10 16,-1 4 1-16,2 0-9 0,-5 2 11 0,0 4 7 15,-5-2 0-15,0 3 2 0,0 2-6 0,0 1-14 16,0-2 5-16,-24 0 6 0,24-1-7 0,-23 1 13 16,23-4-5-16,-20-2-11 0,20-3 4 0,-21-2-4 15,21-4-11-15,-23 0 11 0,12-3-4 0,0-4 0 16,-4-2 5-16,3-1-5 0,-1-4 1 0,-1 0-3 15,1 0 1-15,3 0-4 0,-1-19 9 16,3 19 2-16,1-18 5 0,1 18 10 0,3-20 2 16,3 20 20-16,0-18 25 0,0 18 33 0,0-16 43 15,28 16 28-15,-28 0 15 0,33 0 0 0,-13 0-10 16,3 0-20-16,4 0-23 0,2 32-38 0,4-16-37 16,-1 2-36-16,2 1-32 0,3-3-50 0,-1 2-91 15,1-4-126-15,-1-1-117 0,0-4-167 0,0-9-296 16,-2 9-198-16,-2-9-245 0,-2 0 216 0</inkml:trace>
  <inkml:trace contextRef="#ctx0" brushRef="#br0" timeOffset="17726.1534">17235 7070 1821 0,'0'-3'54'0,"0"0"43"16,0 3 27-16,0 0 30 0,0 0-26 0,0 0 27 16,0 0 57-16,0 0 58 0,0 0 37 0,18 0 23 15,-18 25-10-15,17-25-34 0,-4 22-19 0,2-6-56 16,-1 2-46-16,4 2-26 0,2 2-39 0,0 1-4 16,1-1-13-16,-1 4-19 0,1-1-1 0,-2-1-18 15,-1-3 8-15,0-1 14 0,-2-5 32 16,-2-1 25-16,-2-6 5 0,2-3 4 0,-5-3-14 15,2-2-32-15,-3 0-22 0,-1 0-30 0,-1-31-23 16,-2 13-7-16,2-3-6 0,-6-6-3 0,0-1 9 16,0-3-1-16,0-2-4 0,0-2 0 0,-19 1-11 15,19 3 0-15,-18 2 3 0,18 4 7 0,-16 4-12 16,16 3-31-16,0 7-27 0,-12 4-57 0,12 4-65 16,0 3-50-16,21 0-132 0,-21 0-295 0,36 32-260 15,-12-32-288-15,6 33 68 0,0-13 350 0</inkml:trace>
  <inkml:trace contextRef="#ctx0" brushRef="#br0" timeOffset="18595.2462">20291 7161 1659 0,'-6'0'86'0,"-1"0"67"0,-1 0 52 16,-1 0 61-16,0 0-2 0,0 0 25 0,0 0 19 16,1 0 50-16,2 0 0 0,2 14-13 0,0-14-30 15,2 0-86-15,1 0-66 0,1 0-66 0,0 0-22 16,0 0 1-16,0 0 2 0,0 0-3 0,22 0-5 15,-22 0-20-15,17 0-19 0,-17 0-3 0,20 0-13 16,-9 0-7-16,-11-14 0 0,20 14 3 0,-11 0-5 16,0-9-3-16,0 9-5 0,0 0-2 0,-4 0 3 15,2-8 1-15,1 8 1 0,-3 0-4 0,1 0 3 16,-2 0 8-16,0 0 18 0,-4 0 9 0,2 0 1 16,-2 25 1-16,0-25-9 0,0 23-14 15,0-8-3-15,-20 2-1 0,20-5-8 0,0 5-1 16,-21-2 4-16,21-1-4 0,0-2-3 0,-16 0 2 15,16-3-1-15,0 0-4 0,0-2 11 16,-8-4 5-16,8 3-1 0,0-4 3 0,0-2-9 0,0 0-3 16,0 0 9-16,0 0-4 0,0 0 13 0,0 0 19 15,18 0 11-15,-18 0 42 0,0 0 20 16,21 0 7-16,-21 0 2 0,20 0-21 0,-7 0-19 16,1 0-15-16,-2 0-28 0,2 0 5 0,-2 18-4 0,-3-18 0 15,2 12 7-15,-4-12-15 0,-1 14-11 16,2-4-5-16,-6 0-2 0,1-1-4 0,-2 1 5 15,-1 4-6-15,0-1 3 0,0 0 2 0,0 1-4 16,-25 0 4-16,25 0-5 0,-23-1-2 0,8 0-4 16,-1-1-2-16,1 0 0 0,-2-2-3 0,1-1-5 15,-2-2-15-15,0-1-20 0,3 0-32 0,-2-5-43 16,3-1-71-16,-4 0-100 0,4 0-90 0,-2 0-111 16,5-20-186-16,4 20-101 0,-1-23-114 0,8 23-132 15,0-31 156-15,0 16 223 0</inkml:trace>
  <inkml:trace contextRef="#ctx0" brushRef="#br0" timeOffset="18938.0487">20593 7203 3669 0,'0'-1'122'0,"0"1"70"0,0 0 57 15,-9 0 44-15,9-2-90 0,0 2-50 0,0 0-12 16,0 0-19-16,0 0-4 0,20 24 24 0,-20-24-1 16,19 25 0-16,-19-9 7 0,28 1-22 0,-13 1-8 15,1 4-5-15,1-2-21 0,-1 1-5 0,0-1-19 16,0-1-5-16,-1-1 7 0,-1-3 3 0,-2-1 11 16,-1-5 10-16,-2-3 9 0,-1-2-7 15,-1-2-16-15,0-2-21 0,0 0-32 0,0 0-11 16,-3-33-13-16,0 16-5 0,0-4-1 0,-1-4-2 15,-2-4 2-15,-1-2 0 0,0-1 2 0,0 0-1 16,0 6 0-16,0 0-5 0,0 3-11 0,-16 7-27 16,16 3-62-16,0 4-88 0,0 9-116 0,0 0-131 15,0 0-133-15,0 0-295 0,0 0-217 16,0 29-186-16,0-11 160 0,0 1 388 0</inkml:trace>
  <inkml:trace contextRef="#ctx0" brushRef="#br0" timeOffset="20071.9822">18681 8961 550 0,'0'-2'26'0,"0"0"26"0,0-2 22 16,0 1 27-16,0-3 17 0,0 3 15 0,0-1 2 15,0 0-10-15,0 0-23 0,0 2-7 0,0-1 3 16,0 0 1-16,0 1 2 0,0 0-16 15,0-1-8-15,0 0 4 0,-17 2-2 0,17-3 19 16,0 1 16-16,0 1 20 0,0-1 25 0,-13 0-4 16,13 0 16-16,0 0 23 0,0-1 16 0,0-2 41 15,-7 3 9-15,7-4-18 0,0 3-15 0,0-1-47 16,-4-3-19-16,4 0-11 0,-2 1-27 0,1 1 1 16,0-2-8-16,1 0-17 0,-1 0 17 0,1 0-3 15,-1 1-1-15,1 0 22 0,-1 0 0 0,1 2 10 16,-1 0 10-16,0 2-18 0,1 1-6 0,0 0-18 15,0 2-24-15,0 0-11 0,0 0-12 16,0 0-20-16,0 0 7 0,0 0 12 0,0 0 9 16,0 0 20-16,0 0-10 0,0 0-9 0,0 0 2 15,0 0 12-15,0 0 20 0,0 0 20 0,0 16 1 16,0-16 11-16,0 15-31 0,0-4-38 0,0 2-27 16,0 3-44-16,0 3 0 0,0 1 0 0,0 2 0 15,15 3 0-15,-15 1 0 0,15-2 0 0,-15 2 0 16,16-1 0-16,-4-2 0 0,-1 3 0 0,0-5 0 15,-1 0 0-15,-1-3 0 0,0 1 0 0,3-5 0 16,-4 0 0-16,-1-3 0 0,-1 1 0 0,0-4 0 16,-1-3 0-16,-2-1 0 0,1-1 0 0,-4-1 0 15,2 0 0-15,-2-2 0 0,0 0 0 0,0 0 0 16,0 0 0-16,0 0 0 0,-24 0 0 0,24 0 0 16,-25 0 0-16,10-15 0 0,-3 15 0 15,-1 0 0-15,-1 0 0 0,-2 0 0 0,0 0 0 16,-3 0 0-16,2 0 0 0,-3 23 0 0,2-23 0 15,0 19 0-15,-1-19 0 0,4 17 0 0,0-17 0 16,6 17 0-16,1-17 0 0,4 12 0 16,1-12 0-16,5 9 0 0,3-9 0 0,1 6 0 0,0-6 0 15,27 0 0-15,-6 0 0 0,6 0 0 0,6 0 0 16,7 0 0-16,4 0 0 0,5-23 0 0,2 23 0 16,3-18 0-16,0 18 0 0,2-20 0 15,-4 8 0-15,0 2 0 0,-5 1 0 0,-7-2 0 0,-5 3 0 16,-6 1 0-16,-7 1 0 0,-8 6 0 0,-4-4 0 15,-5 3 0-15,-5 1 0 0,0 0 0 16,0 0-5-16,-24 0-53 0,24 0-65 0,-36 0-68 16,13 0-62-16,-2 18-29 0,-3-18-57 0,2 0-97 15,-1 19-68-15,0-19-85 0,4 14-152 0,2-14-103 16,2 20-142-16,0-9-64 0,3-1 204 0,4 2 269 16</inkml:trace>
  <inkml:trace contextRef="#ctx0" brushRef="#br0" timeOffset="20275.8656">18783 9578 3525 0,'0'3'137'16,"0"-1"83"-16,0-2 102 0,0 0 70 0,0 0-78 16,0 0-35-16,24 0-53 0,-24-17-40 0,20 17-53 15,-20 0-44-15,28 0-55 0,-14-15-34 0,-1 15-24 16,3 0-50-16,-3 0-51 0,1 0-72 0,0 0-77 15,-3 0-156-15,0 0-146 0,-3 0-93 0,-2 0-55 16,-1 18-57-16,-3-18 93 0,-2 0 94 0,0 18 152 16</inkml:trace>
  <inkml:trace contextRef="#ctx0" brushRef="#br0" timeOffset="20390.6406">18843 9749 2009 0,'30'0'53'16,"-11"0"34"-16,3 0 14 0,6 0-4 0,2 0-63 15,4 0-94-15,-1 0-170 0,0-16-233 0,0 16-126 16,-4 0 59-16</inkml:trace>
  <inkml:trace contextRef="#ctx0" brushRef="#br0" timeOffset="22366.1698">10620 6625 1777 0,'-4'0'45'0,"2"0"58"0,-1 0 55 15,0 0 55-15,1-15 42 0,-1 15 41 16,1 0 55-16,0 0 18 0,1 0-2 0,0 0-40 0,1 0-80 16,0 0-42-16,0-8-63 0,0 8-40 15,0 0-18-15,0 0-27 0,26-7-19 0,-26 7-12 16,22 0 0-16,-8 0 5 0,0 0-5 0,1 0 1 16,-1 0-5-16,2 0-7 0,-1 19 16 0,-1-19 2 15,-1 18 10-15,1-18 22 0,0 26 4 0,-2-10 35 16,0 2 3-16,1 1 7 0,-3 3 8 0,2-1-22 15,-2 3 6-15,0 1-4 0,0 1-14 0,1-3-7 16,0 0-23-16,2 0-25 0,-1-1-12 16,2-4-9-16,1 0-4 0,-1-4-1 0,-1-3-7 15,0-4 2-15,1-2 1 0,0-2-2 0,-2-3 5 16,1 0-5-16,-2 0-1 0,2-20 0 0,-1 20-1 16,-3-27 2-16,1 11-4 0,-3-7 5 0,-3 0-5 15,-3-3-2-15,-1-1 1 0,0-2-6 0,0-2 0 16,0-1 0-16,-29 1 0 0,29-1 2 0,-29 2 2 15,11-1 2-15,-1 1 4 0,-1 0 2 0,1 1 2 16,1 4-1-16,4 4 14 0,-2 0 20 0,4 4 32 16,2 4 38-16,3-1 8 0,2 5-6 0,5-1-21 15,0 3-34-15,0-1-28 0,0 3-20 0,0 1-9 16,27-1-6-16,-27 2-11 0,31 3-27 0,-14-2-52 16,2 2-67-16,2 0-83 0,-1 0-71 15,-2 0-43-15,0 0-44 0,-5 19-176 0,3-19-168 16,-5 15-178-16,-2-15-183 0,1 19 166 0,-4-5 270 15</inkml:trace>
  <inkml:trace contextRef="#ctx0" brushRef="#br0" timeOffset="22594.8608">11371 6757 3158 0,'0'2'89'0,"0"2"91"15,0 0 93-15,0-1 63 0,0 1 12 16,0-4-24-16,0 4-47 0,0 0-39 0,0 0-85 16,0 0-67-16,0 1-41 0,0 0-26 0,0 0-22 15,0 0 1-15,0 2-20 0,0 1-16 0,14 1-25 16,-14-1-36-16,0-1-50 0,0-2-132 0,0 0-176 16,8-3-151-16,-8 2-104 0,0-4-160 0,0 0 106 15,7 0 94-15,-7 0 172 0</inkml:trace>
  <inkml:trace contextRef="#ctx0" brushRef="#br0" timeOffset="22744.7749">11335 6493 3018 0,'0'0'60'0,"0"0"40"0,0 20 31 0,0-20 22 16,0 18-60-16,0-18-36 0,0 27-37 0,0-15-64 15,0 1-90-15,18 1-121 0,-18-2-147 0,18-1-247 16,-18 1-54-16,25-6 46 0,-12 3 154 0</inkml:trace>
  <inkml:trace contextRef="#ctx0" brushRef="#br0" timeOffset="23035.7843">11607 6706 3428 0,'0'12'133'0,"0"-2"115"15,0 2 94-15,0-1 59 0,0 0-99 16,0 1-86-16,0-2-56 0,-14-1-48 0,14-2-26 15,0-1-23-15,0-2-33 0,0 0-15 0,0-3-13 16,0-1 3-16,0 0-6 0,0 0 4 0,15-22 0 16,-15 22-13-16,0-26-3 0,15 9-6 0,-15-1-8 15,0-3 10-15,15 1 3 0,-15-1 10 16,0 1 9-16,12 3-4 0,-8 1 6 0,0 1 25 0,1 3 33 16,-2 3 34-16,5 3 51 0,-3 6 37 0,0 0 22 15,1 0 13-15,-1 0-26 0,1 28-55 16,-1-10-50-16,1 2-49 0,-1 2-28 0,0 4-17 0,-1-1-21 15,1 1-52-15,1-2-78 0,1-3-108 16,-2-3-114-16,-1-1-116 0,4-5-288 0,0-1-161 16,-2-5-280-16,1-6 62 0,-2 4 366 0</inkml:trace>
  <inkml:trace contextRef="#ctx0" brushRef="#br0" timeOffset="23844.2652">10572 7821 1730 0,'-5'10'64'0,"-1"-10"68"0,-1 5 57 0,-3 2 44 15,2 0 15-15,-4-1 25 0,-1 3 25 0,1 3 25 16,-2 1-38-16,2-3-14 0,0 1-23 0,1 6-24 15,0 0 9-15,2 2-51 0,1 2-15 0,3 2 0 16,1 4 25-16,3 5 16 0,1 1 13 16,0 0-14-16,0 2-65 0,24 0-38 0,-24-3-52 15,30 1-36-15,-11-8-9 0,5 0 2 0,1-7-8 16,0-5 4-16,2-1 0 0,1-8-12 0,-1-1 4 16,0-3-13-16,-2 0-30 0,-1 0-31 0,-3-28-50 15,-2 28-40-15,-5-29 3 0,-2 14 7 0,-7-2 17 16,-3-1 28-16,-2 0 3 0,0 0 2 0,0-1 13 15,-34-1 5-15,14 2 24 0,-3 1 26 0,-3 2 15 16,-1 3 24-16,1 2 9 0,0 3 16 0,5 7 8 16,1 0 14-16,3 0 4 0,4 0-1 0,2 21 0 15,4-21-19-15,7 25-8 0,-7-25-11 0,7 29-12 16,0-15-32-16,0 0-78 0,28-1-186 0,-28-3-225 16,32-10-200-16,-10 13-193 0,0-13-48 15,4 0 180-15,0 0 232 0</inkml:trace>
  <inkml:trace contextRef="#ctx0" brushRef="#br0" timeOffset="24147.0921">10886 7937 3360 0,'0'0'156'16,"0"0"109"-16,0 0 138 0,0 0 80 15,0 0-43-15,0 25 11 0,0-25-20 0,0 26-16 0,21-8-75 16,-21 1-96-16,28 2-90 0,-12 0-46 0,-2 2-19 15,1-2-8-15,1 1-25 0,2-2-14 16,-3-3-17-16,1-2-6 0,-1-3 9 0,-1-2 3 16,0-6 3-16,2-1-12 0,-3-3-11 0,-1 0-10 15,-1 0-5-15,-4-28 1 0,3 10-2 0,-2 1 3 16,-2-6 0-16,-4-1 0 0,-1-2-2 0,-1-3 1 16,0 2-5-16,0 1 1 0,0 4-4 0,-23 1-1 15,23 5-3-15,-17 3-15 0,17 4-13 0,-14 5-31 16,14 4-39-16,0 0-44 0,-12 0-93 0,12 0-157 15,0 29-116-15,0-29-249 0,0 29-210 0,0-12-107 16,0 0-132-16,0 2 271 0,22 3 320 16</inkml:trace>
  <inkml:trace contextRef="#ctx0" brushRef="#br0" timeOffset="24575.5768">11414 8211 4675 0,'0'0'107'0,"0"0"73"16,0 0 129-16,0 0 146 0,0 0 7 0,0 0 19 16,0 22-64-16,0-22-93 0,0 27-65 0,18-11-57 15,-18 2-49-15,0 3-52 0,14 3-51 16,-14 0-34-16,12 1-16 0,-12 1 0 0,12-4 0 16,-12 3 0-16,7-4 0 0,-3-2 0 0,-1-2 0 15,-1-4 0-15,0-4 0 0,-1-4 0 0,2-2 0 16,-3-3 0-16,0 0 0 0,0 0 0 0,0 0 0 15,0-25 0-15,-22 25-13 0,22-30-17 0,0 10-29 16,-22-4-26-16,22-3-27 0,-16-2-28 0,3-6-7 16,1-3-15-16,-2-4 6 0,1-2 28 0,-1-1 19 15,1 1 35-15,3 1 24 0,3 2 17 16,7 7 14-16,0 6 10 0,0 6 8 0,0 2 1 0,24 8 11 16,-24 2-3-16,21 6 13 0,-21 1-2 0,19 3-1 15,-19 0 4-15,18 0-10 0,-18 29 3 16,17-29-4-16,-17 34 0 0,15-12-2 0,-15 0 2 15,10 1 3-15,-10 4-7 0,0-2 0 0,0-2-2 16,0 1-7-16,0-3-5 0,0 2-15 0,-22-4-35 16,22 1-47-16,-17-7-69 0,17-1-99 0,-20-3-92 15,20-4-54-15,-17-3-128 0,17-2-109 0,-14 0-77 16,14 0-115-16,-12-29-72 0,12 29 102 0,-5-33 205 16</inkml:trace>
  <inkml:trace contextRef="#ctx0" brushRef="#br0" timeOffset="24998.3314">11701 7977 4029 0,'3'19'165'0,"-1"-19"120"0,-2 19 103 16,0-19 115-16,0 22-5 0,0-8-7 15,0 3-24-15,0 4-59 0,0 0-115 0,0 2-76 0,0 4-60 16,0 0-34-16,22 4-40 0,-22 1-35 0,0 3-19 15,21 0-22-15,-21-1-7 0,18-2 0 0,-18 1 0 16,18-4 0-16,-7-4 0 0,0-4 0 0,0-4 0 16,-2-5 0-16,0-3 0 0,-3-2 0 0,1-6 0 15,-3-1 0-15,-1 0 0 0,0 0 0 0,-3-29 0 16,0 29 0-16,0-32 0 0,0 10 0 0,0-3 0 16,0-2 0-16,0-5 0 0,0-1 0 15,-25-6-31-15,25-2-24 0,-25-3-8 0,10-2-13 16,1 1 32-16,14 2 22 0,-22 5 12 0,22 2 6 15,0 6 7-15,0 4 18 0,0 7 29 0,0 4 29 16,33 4-7-16,-15 4-16 0,5 1-32 0,1 6-24 16,3 0 0-16,0 0 0 0,-2 0 0 15,-2 31 0-15,-1-31 0 0,-2 36 0 0,-6-15 0 16,-3 3 0-16,-4-1 0 0,-7 4 0 0,0-2 0 0,0-2 0 16,0 1 0-16,-20-3 0 0,20-2 0 15,-28-4-82-15,10-1-109 0,-2-4-130 0,2-4-218 16,0-6-142-16,-2 0-205 0,0 0-213 0,-1-22-193 15,-1 22 6-15,2-35 316 0</inkml:trace>
  <inkml:trace contextRef="#ctx0" brushRef="#br0" timeOffset="26429.0378">20964 3880 1533 0,'-6'0'135'15,"4"0"94"-15,0 0 107 0,1 0 123 0,-1 0-27 16,0 0 48-16,2-17-1 0,0 17-66 0,0 0-75 16,0-13-100-16,0 13-87 0,22 0 1 15,-22-13 39-15,38 13 34 0,-8-13 33 0,6 13-20 0,10-10-44 16,11 7-58-16,7-1-39 0,7-1-40 15,9 1-29-15,2 0-15 0,5-2-14 0,1 2-4 16,-3-2-13-16,-6 2-33 0,-6 1-59 0,-9-1-99 16,-8 3-122-16,-12-1-103 0,-5 0-279 0,-11 0-207 15,-6 1-324-15,-2-4 24 0,-9-2 341 16</inkml:trace>
  <inkml:trace contextRef="#ctx0" brushRef="#br0" timeOffset="27651.1324">24837 2785 2643 0,'0'0'100'0,"0"8"100"0,0-8 74 15,-16 0 134-15,16 0 13 0,0 0-23 0,-12 0-24 0,12 0-84 16,0 0-84-16,-10 0-20 0,10 0 12 15,-7 0-6-15,7 0 4 0,0 0-44 0,-3 0-40 16,3 0-28-16,0 0-14 0,0 0-6 0,0 0-18 16,0 0-11-16,0 0-22 0,0-16-10 0,0 16-3 15,0-18-7-15,20 4 8 0,-20-1 0 16,15-4-10-16,-15 0-1 0,18-4-17 0,-18 0-9 0,16-2 0 16,-7-1-10-16,-9 1 6 0,7-3-5 15,-7 3 2-15,5 1 17 0,-5 0 2 0,0 3 10 16,0 2 15-16,0 4-10 0,0 3 3 0,0 4 3 15,0 3-9-15,0 2 7 0,-17 3 4 0,17 0-2 16,0 0 5-16,0 25 8 0,0-25-3 0,0 27 4 16,24-10 3-16,-24 1-6 0,29 3 8 0,-10-2 7 15,4-2 6-15,2 3 10 0,0-2-1 0,2-1-5 16,-3 1 0-16,1-1-10 0,-1-1-3 0,-2-1-1 16,-3-1-9-16,-1-2-5 0,-5-2-3 0,-3-1-7 15,-4-3 5-15,-2 1 5 0,-4-3-1 0,0 0 0 16,0-2-9-16,-27 0-16 0,27 0-17 0,-38-2-13 15,11 0-15-15,-3 0 3 0,-5 0 0 0,-1 0 6 16,-1 0 15-16,0-17 7 0,2 17 12 0,2 0 6 16,4-14 5-16,7 14 7 0,3 0 5 15,4 0 0-15,6-10-4 0,5 10-8 16,4 0 8-16,0 0-3 0,0 0 5 0,29 0-9 0,-9-5-20 16,2 5-31-16,6-2-42 0,3 2-30 15,0-3-35-15,1 2-16 0,-2 1-6 0,-2 0-28 0,-5 0-46 16,-5 0-46-16,-2 0-33 0,-7 0 2 0,-2 0 36 15,-7 0 37-15,0 0 30 0,0 17 41 0,0-17 37 16,-20 0 46-16,20 0 50 0,-25 0 25 0,25 9 22 16,-28-9 13-16,28 0 4 0,-25 0 7 0,25 0 5 15,-19-17 18-15,19 17 24 0,-19 0 21 0,19-17 29 16,-12 17 15-16,12 0 2 0,-8-12-4 16,8 12-19-16,-4 0-22 0,4 0-24 0,0 0 2 15,0 0 20-15,0 0 34 0,0 0 36 0,0 0 2 16,0 24-27-16,0-24-25 0,19 27-21 0,-19-9-8 15,0 1 4-15,14 4-8 0,-14 2-24 0,13 2-12 16,-13 4-19-16,15 2-1 0,-5 5 22 0,0 2 15 16,-2 4 34-16,2 6 16 0,-1 3-10 0,0 6-16 15,0 4-24-15,-1 4-19 0,-1 4-5 16,2 5 29-16,-2 5-12 0,1 3 15 0,0 5 4 0,1 3-30 16,-1 8 10-16,0 2-32 0,1 4 1 15,-1 5-2-15,3 6 17 0,-1 3 17 0,1 6-7 16,5 0 22-16,-3 2-14 0,4 8 11 0,0 2 43 15,4 2 14-15,3 2 17 0,-3 1 8 0,1 0-17 16,-2 3-4-16,-3 1-5 0,-3 0-19 0,-2-1-14 16,-1-4-34-16,-4-4-24 0,-5 3 15 0,0-3-10 15,-2-2-1-15,0-6 1 0,0-1-25 0,0-5-3 16,0-2 4-16,0-6 12 0,0-3-10 0,0-3-1 16,0-6-7-16,0-8-18 0,0-3 9 0,0-6 2 15,-13-7-23-15,13-6-7 0,0-6-21 0,-12-9-20 16,12-6-19-16,-12-3-17 0,1-6-24 0,0-8-39 15,1-4-99-15,-1-9-180 0,-1-4-158 16,2-7-194-16,2-6-108 0,3-6 72 0,3 0 203 0</inkml:trace>
  <inkml:trace contextRef="#ctx0" brushRef="#br0" timeOffset="28599.2641">25386 5885 562 0,'6'0'37'0,"-2"0"55"16,2 0 41-16,-6 0 66 0,1 0 45 15,2 0 20-15,-3-15 34 0,3 15-14 0,-3 0-22 16,0 0-8-16,0-11 1 0,0 11 37 0,0 0-6 16,0 0 18-16,0-6-12 0,0 6-25 0,0-3-18 15,0 1-55-15,0 1-36 0,0-1-44 0,21 2-15 16,-21 0-17-16,24 0-15 0,-8 0-18 0,4 0-29 15,5 0-6-15,1 0 0 0,6 0 10 0,7 16 13 16,3-16-9-16,8 0-12 0,6 15-7 0,9-15 15 16,6 0 13-16,10 15 17 0,8-15 4 0,9 0-18 15,9 11-10-15,8-11-12 0,9 5 9 0,5-5 3 16,9 5 8-16,8-1 13 0,3-3-3 16,8 0-1-16,5 1-1 0,9-2-11 0,7 0-17 0,4 0 0 15,4 0-10-15,9 0-1 0,1 0 2 16,5 0-9-16,3 0 5 0,1-17 0 0,1 17-4 15,-1 0 1-15,1 0-4 0,-2-12-5 0,-3 12-2 16,-2 0 2-16,-5-9-8 0,-6 9-6 16,-4-8 0-16,-6 8-19 0,-9-6 2 0,-6 3 4 0,-8-1 0 15,-7 2 4-15,-10 0-10 0,-8-2-13 16,-8 1-9-16,-12 2 6 0,-9-3 7 0,-9 4 14 16,-11-3 10-16,-13 3 7 0,-8-1 9 0,-11-2 4 15,-10 3-8-15,-11-1-7 0,-7 1 2 0,-9-1-7 16,-7 1 16-16,-5 0 8 0,0 0-2 0,0 0 10 15,-28 0-10-15,28 0-5 0,-28 0 5 0,28 0-4 16,-29 0 9-16,29 0 0 0,-26 0-19 0,26 0-4 16,-19 0 1-16,19 0-11 0,-11 0 5 0,11 0-11 15,-8 0-22-15,8 0-23 0,0-15-28 0,0 15-62 16,0 0-89-16,0-10-88 0,0 10-86 0,0-8-26 16,0 8 6-16,0-7-1 0,0 7-10 0,0-6-52 15,0 2 32-15,0 0 45 0,0 0 132 0</inkml:trace>
  <inkml:trace contextRef="#ctx0" brushRef="#br0" timeOffset="28950.0647">32645 5715 1059 0,'0'-3'80'16,"-17"3"71"-16,17 0 71 0,-14-1 79 0,14-1-13 15,-14 0-4-15,14 2 7 0,-12 0 0 0,4-3 4 16,8 3 5-16,-7 0-38 0,4 0-7 0,1 0-12 15,0 0-25-15,2 0-14 0,0 0-52 0,0 0-50 16,0 0-28-16,0 0-20 0,0 0-5 0,22 0 1 16,-22 0-3-16,21 0 16 0,-4 0 2 0,2 20 2 15,1-20-2-15,4 20-7 0,1-20-7 0,1 26-1 16,0-14-7-16,1 0-10 0,-3 1-9 0,-1-3-15 16,0 1-2-16,-5-4-11 0,-1 0 1 15,-5-4-1-15,-3 2 10 0,-3-5 4 0,-1 4 0 16,-5-4 7-16,0 3-13 0,0-3 0 0,-25 0 0 15,25 0-1-15,-33 0-3 0,13 0 3 0,-4 0 2 16,1 0-12-16,-2 0 3 0,0 0 0 0,2 0 0 16,2 0 6-16,1 0-6 0,3 0-2 15,3 17-12-15,3-17-55 0,3 21-56 0,5-9-94 16,3 1-246-16,0 2-263 0,0-1-253 0,24 0-197 16,-24-2 209-16,35-2 313 0</inkml:trace>
  <inkml:trace contextRef="#ctx0" brushRef="#br0" timeOffset="29979.1389">24992 5690 623 0,'0'17'22'0,"-10"-17"57"16,4 0 53-16,6 0 65 0,-5 0 5 15,3 0 21-15,-1 0 8 0,3 0-11 0,0 0 10 0,0 0-23 16,0 0-11-16,0 0-9 0,0 0 13 0,0 0-2 15,0 0-18-15,0 0 21 0,0 0 15 0,0 0 16 16,0 17 22-16,-18-17-20 0,18 0-21 0,0 15-23 16,-13-15-28-16,13 19-17 0,0-7 7 15,0 4 12-15,-10 1 22 0,10 4 10 0,0 0-33 0,0 1-44 16,0 2-53-16,0-3-32 0,0 2-17 0,0 0-9 16,19-2 8-16,-19 0-11 0,0-3 5 15,17-2-7-15,-17-2-1 0,23-5 4 0,-10-3-17 16,5-3-11-16,3-3-30 0,-1 0-29 0,2-20-28 15,1 20-6-15,-2-29 9 0,-2 10 18 0,-1-4 21 16,-4 1 10-16,-2-2 12 0,-4-2 4 0,-7-1 14 16,-1-1 0-16,0 0 8 0,0 2 6 0,-28 2 1 15,28 2 12-15,-35 3 5 0,16 5-4 16,-3 3 3-16,-2 6-4 0,1 3-1 0,0 2 4 16,0 0-17-16,4 20-19 0,1-20-82 0,5 27-179 15,4-11-291-15,3 1-203 0,6-2-321 0,0-2 44 0,0 0 303 16</inkml:trace>
  <inkml:trace contextRef="#ctx0" brushRef="#br0" timeOffset="30527.3701">25061 5126 1109 0,'0'0'79'0,"0"0"93"0,0 0 68 0,0 0 75 15,0 0-8-15,0 0-2 0,0 0 34 0,0 0 23 16,0 0 18-16,0 0 18 0,0 0-22 16,0 0-44-16,0 0-53 0,0 0-60 0,0 0-40 15,0 0 17-15,29 0 8 0,-29 0-40 0,30 0-42 0,-9 0-77 16,4 0-66-16,2 0-52 0,2 0-66 15,3 0-62-15,-3 0-47 0,1 0-119 0,-3 0-176 16,-6 0-142-16,-3 0-185 0,-2 0-132 0,-5-17 153 0,-4 17 206 16</inkml:trace>
  <inkml:trace contextRef="#ctx0" brushRef="#br0" timeOffset="30910.3967">25051 4577 1936 0,'0'0'66'0,"0"0"54"0,0 0 45 16,0 0 49-16,0-18 0 0,20 18 9 15,-20 0 54-15,19 0 59 0,-4-13 3 0,8 13-28 0,4 0-89 16,1-8-107-16,7 8-74 0,1 0-33 15,-1 0-21-15,1-4-57 0,0 4-83 0,-5 0-114 16,-4 0-122-16,-4 0-87 0,-4 0-107 0,-6 0-104 16,-4 0-5-16,0 0 89 0,-9 0 195 0</inkml:trace>
  <inkml:trace contextRef="#ctx0" brushRef="#br0" timeOffset="31308.1699">25047 3895 1380 0,'-6'0'109'0,"3"0"93"15,1 0 78-15,2 0 82 0,0-15-21 0,0 15 58 0,0 0 72 16,25 0 15-16,-25 0-32 0,34 0-105 0,-8 0-132 15,4 0-81-15,4 0-56 0,1 0-41 0,1 0-21 16,0 0-27-16,-3 0-6 0,-1 13-29 0,-3-13-39 16,-4 0-70-16,-5 0-158 0,-5 0-194 0,-4 0-156 15,-1 0-130-15,-3 7-108 0,-1-7 115 0,-5 0 195 16</inkml:trace>
  <inkml:trace contextRef="#ctx0" brushRef="#br0" timeOffset="31831.4456">25226 3893 674 0,'-17'0'65'0,"17"0"73"15,0 0 43-15,0 0 65 0,0 0-1 0,0 0-16 16,0 0 5-16,0 0-22 0,0 0-19 15,0 0-12-15,0 0-13 0,20 0-23 0,-20 0-32 0,22 0-39 16,-8 0-34-16,4 0-20 0,-3 0-10 0,3-13-10 16,3 13 1-16,-4 0-1 0,2 0-11 0,-4 0-20 15,0 0-36-15,-1 0-47 0,0 0-50 0,-3 0-58 16,2 0-71-16,2 0-106 0,1 0-92 0,1 19 27 16,-1-19 30-16,-2 0 156 0</inkml:trace>
  <inkml:trace contextRef="#ctx0" brushRef="#br0" timeOffset="32008.3439">25894 3925 1676 0,'7'0'40'0,"-1"0"16"16,0 0 28-16,0 0 27 0,-1 0-6 16,1 0-4-16,1 0-13 0,2 0-28 0,0 0-30 0,2-19-17 15,0 19-15-15,3 0-2 0,0-14-23 16,1 14-45-16,5 0-69 0,-2 0-88 0,4-12-98 15,3 12-55-15,0 0 25 0,0 0 0 0,1-9 118 16</inkml:trace>
  <inkml:trace contextRef="#ctx0" brushRef="#br0" timeOffset="32175.2484">26624 3793 1896 0,'9'18'32'15,"-1"-18"25"-15,0 0 36 0,-3 0 36 0,1 0-8 16,1 0-7-16,0 15-18 0,0-15-36 0,2 0-24 15,2 0-20-15,0 8-17 0,2-8-3 0,4 0-28 16,3 0-52-16,0 0-70 0,4 0-97 0,1 0-116 16,3 0-50-16,1 0 20 0,2-17 49 15,1 17 83-15,1 0 105 0</inkml:trace>
  <inkml:trace contextRef="#ctx0" brushRef="#br0" timeOffset="32489.0708">27350 3791 1454 0,'19'0'66'16,"-2"16"46"-16,-3-16 47 0,1 0 46 0,-1 0-9 15,-3 0 15-15,0 0-3 0,1 0-14 0,-1 0-48 16,3 0-60-16,-1 0-42 0,2 0-33 0,1 0-9 16,1 0-4-16,0 0-17 0,2 0-34 0,-2 0-52 15,5 0-60-15,-1-14-57 0,-1 14-56 0,4 0-68 16,1-9-34-16,2 9-1 0,2-9 60 16,1 9 93-16,3-7 73 0,-1 3 56 0,1 2 23 15,-3-1 45-15,3-1 37 0,-1 4 41 0,-3-1 37 16,-1-1 21-16,-4 2 59 0,1 0 99 0,-1 0 58 15,-3 0 31-15,-3 0-17 0,-3 0-78 0,2 0-38 16,-3 0-31-16,1 0-23 0,-2 0-18 0,1 0-24 16,0 0-18-16,-1 0-18 0,4 0-10 0,-3 0-14 15,0 0-28-15,0 0-8 0,1 0-21 0,-1 0-12 16,2 0 1-16,-2 0-22 0,4 0-36 16,1 0-46-16,-2 0-49 0,5 0-39 0,-2 0-15 15,1 0-21-15,1 0-34 0,2 0-72 0,0 0-88 16,2 0 4-16,1 0 4 0,3 0 128 0</inkml:trace>
  <inkml:trace contextRef="#ctx0" brushRef="#br0" timeOffset="32645.98">28994 3710 2237 0,'17'0'57'0,"-3"0"39"0,0 0 37 0,-3 0 38 16,-1 0-14-16,-2 0 6 0,-1 0 27 0,0 0 26 16,0 0-7-16,1 0-16 0,-2 0-52 0,-1 17-59 15,2-17-37-15,1 0-29 0,0 0-17 0,2 0-19 16,2 0-55-16,2 0-80 0,3 0-83 0,1 0-83 15,3 0-47-15,1 0-49 0,2 0-83 16,1 0-48-16,2-19 14 0,-1 19 79 0,1 0 170 16</inkml:trace>
  <inkml:trace contextRef="#ctx0" brushRef="#br0" timeOffset="32821.9198">29712 3667 2829 0,'11'0'60'15,"1"0"22"-15,-3 0 10 0,-2 0 13 0,2 0-25 16,-1 0 37-16,-2 0 52 0,-1 0 38 0,2 0 0 15,2 0-18-15,-2 0-53 0,1 0-45 0,0 0-36 16,3 0-47-16,1 0-7 0,5 0-22 0,-2 0-50 16,4 0-71-16,0 0-88 0,3 0-86 0,0 0-45 15,1 0-19-15,-2 0-37 0,3-15-35 0,3 15-81 16,-2 0 37-16,1-11 37 0,-2 11 138 0</inkml:trace>
  <inkml:trace contextRef="#ctx0" brushRef="#br0" timeOffset="32962.6826">30398 3638 1784 0,'11'0'41'0,"-1"0"9"16,-2 17 3-16,2-17 11 0,1 0-21 0,-2 0 33 16,1 0 32-16,-2 0-3 0,0 0-19 0,0 0-43 15,0 0-34-15,1 0-10 0,0 0-16 0,1 0-33 16,3 0-47-16,3 0-74 0,0 0-124 0,3 0-102 16,-1 0-24-16,3-13 17 0,1 13 99 15,-1 0 136-15</inkml:trace>
  <inkml:trace contextRef="#ctx0" brushRef="#br0" timeOffset="33147.5726">31107 3625 2345 0,'10'0'34'0,"-3"0"33"0,0 0 57 0,-3 0 53 16,0 0 68-16,-2 0 85 0,0 0 29 0,-1 0-1 16,1 0-67-16,0 0-104 0,2 0-87 0,0 0-47 15,3 0-34-15,0 0-23 0,1 0-16 0,2 0-52 16,2 0-83-16,-1 0-96 0,4 0-116 0,0 0-81 15,4 0-40-15,-2 0-62 0,0 0-41 0,-1 0 43 16,3 0 69-16,-1 0 115 0,-2-13 172 16</inkml:trace>
  <inkml:trace contextRef="#ctx0" brushRef="#br0" timeOffset="34251.9455">25278 6597 1873 0,'0'0'87'0,"18"0"74"0,-18 0 69 0,14 0 61 15,-14 0-18-15,23 0-8 0,-8 0-11 16,4-14-40-16,5 14-46 0,4 0-57 0,2-10-55 16,2 10-23-16,2 0-27 0,-3 0-5 0,-1-8-8 15,-2 8-5-15,-5 0-26 0,-1 0-66 0,-9 0-77 16,-1 0-99-16,-8 0-90 0,-1 22-122 0,-3-22-150 15,0 0-73-15,-21 16 119 0</inkml:trace>
  <inkml:trace contextRef="#ctx0" brushRef="#br0" timeOffset="34674.3324">25306 7250 1576 0,'13'3'83'0,"-7"-3"60"0,6 3 81 0,-3-2 77 15,4 0-23-15,1 1 18 0,-6-1-29 0,5 0-41 16,-3 0-41-16,1 1-78 0,1-2-53 0,-5 0-31 15,2 0-26-15,2 0-1 0,0 0-19 0,-2 0-50 16,3 0-57-16,-2 0-70 0,1 0-65 0,3 0-63 16,-2 0-113-16,2 0-111 0,-2 0-13 15,-1 0 22-15,-1 0 177 0</inkml:trace>
  <inkml:trace contextRef="#ctx0" brushRef="#br0" timeOffset="35044.1202">25344 7844 1817 0,'0'2'114'0,"0"-2"69"0,0 0 65 16,0 3 80-16,17-3-28 0,-17 0 22 0,0 0 5 15,20 0-47-15,-20 0-64 0,28 0-86 0,-10 19-72 16,4-19-49-16,5 0-65 0,2 0-130 0,0 0-158 16,5 0-140-16,-3 0-159 0,-1 0-121 0,-1 0 21 15,-2-22 155-15</inkml:trace>
  <inkml:trace contextRef="#ctx0" brushRef="#br0" timeOffset="35625.5557">25490 7850 798 0,'0'0'62'0,"0"0"74"16,0 0 53-16,0 0 69 0,0 0-9 0,0 0-27 15,0 0-17-15,20 0-36 0,-20 15-29 0,14-15-25 16,-14 0-29-16,19 10-28 0,-4-10-24 0,0 0-21 16,3 0-15-16,0 4-13 0,2-4-27 0,3 0-39 15,2 0-50-15,2 0-57 0,4 0-63 0,0 0-69 16,3 0-63-16,2 0 6 0,1 0 5 0,5 0 89 15,-4 0 119-15</inkml:trace>
  <inkml:trace contextRef="#ctx0" brushRef="#br0" timeOffset="35799.4586">26725 7836 1539 0,'4'0'26'0,"0"14"0"0,0-14 3 0,0 0 0 15,1 0-24-15,1 0-3 0,2 0-4 0,-2 0-6 16,3 0-19-16,2 0-39 0,1 0-53 0,1 0-97 16,3 0-49-16,4 0-4 0,2 0-23 15,1 0 103-15</inkml:trace>
  <inkml:trace contextRef="#ctx0" brushRef="#br0" timeOffset="35961.3618">27395 7878 1818 0,'12'0'31'16,"-1"0"15"-16,0 0 8 0,-2 0 20 0,2 0-6 16,1 0 16-16,-3 0 14 0,1 0-18 0,3 0-27 15,-1 0-30-15,-1 0-41 0,5 0-38 0,-1 0-44 16,0-13-68-16,3 13-92 0,1 0-93 16,0 0-32-16,1 0 7 0,3 0 51 0,1-9 127 15</inkml:trace>
  <inkml:trace contextRef="#ctx0" brushRef="#br0" timeOffset="36127.2679">28197 7875 2390 0,'18'0'32'15,"-1"0"6"-15,-1 0 14 0,-2 0 19 0,1 0-5 16,-3 0 41-16,1 0 16 0,0 0-18 0,0 0-23 16,1 0-48-16,1 0-32 0,2 0-27 0,0 0-55 15,3 0-55-15,1 0-65 0,1 0-65 0,4 0-82 16,-1-12-83-16,5 12-11 0,-1 0 30 0,2 0 60 15,1-10 140-15</inkml:trace>
  <inkml:trace contextRef="#ctx0" brushRef="#br0" timeOffset="36278.1822">29039 7865 2189 0,'19'0'39'0,"0"0"18"16,-2 0 24-16,1 0 33 0,1 0-3 0,-3 0 20 15,0 0 36-15,1 0 16 0,-1 0 5 0,0 0-25 16,0 0-55-16,-1 0-53 0,1 0-44 0,1 0-41 15,0 0-63-15,0 0-71 0,-1 0-83 0,2 0-69 16,0 0-83-16,3-16-110 0,3 16-20 0,0 0-24 16,1-13 141-16</inkml:trace>
  <inkml:trace contextRef="#ctx0" brushRef="#br0" timeOffset="36450.0835">30022 7820 2271 0,'17'0'15'0,"-1"12"11"15,-1-12 16-15,0 0 23 0,1 0 15 0,-1 0 23 16,2 0 6-16,-1 0 6 0,3-17-4 0,-2 17-29 16,2 0-20-16,-1 0-35 0,-1 0-40 15,2 0-41-15,0 0-46 0,0 0-43 0,2 0-48 16,0-9-54-16,3 9-106 0,1 0-112 0,1 0-18 16,0 0 1-16,0-6 150 0</inkml:trace>
  <inkml:trace contextRef="#ctx0" brushRef="#br0" timeOffset="36624.9892">30937 7781 2626 0,'10'0'48'0,"-1"0"21"0,-3 0 29 15,0 0 40-15,-1 0 8 0,1 0 41 0,-1 0 29 16,0 0 29-16,2 0-9 0,1 0-49 0,2 0-58 16,1 0-69-16,2 0-47 0,2 0-23 0,4 0-37 15,-1 0-87-15,2 0-117 0,3 0-113 0,-2-18-95 16,5 18-84-16,1 0-108 0,0 0-5 0,2-17 62 15,0 17 171-15</inkml:trace>
  <inkml:trace contextRef="#ctx0" brushRef="#br0" timeOffset="36796.742">31821 7782 1753 0,'17'8'59'0,"-1"-8"42"0,2 5 56 0,1-1 62 16,0-4 22-16,0 3 50 0,-2 1 20 0,3 0 50 0,1 1-9 15,-1 0-67-15,1-1-68 0,0-1-116 0,-2-1-84 16,3-2-79-16,-2 0-101 0,-2 0-105 0,-1 0-102 16,-5-18-80-16,-1 18-96 0,-2 0-165 0,-2-23-26 15,-4 23 132-15</inkml:trace>
  <inkml:trace contextRef="#ctx0" brushRef="#br0" timeOffset="37650.7529">24368 7897 473 0,'-3'2'16'0,"0"-2"19"15,3 0 26-15,-5 0 35 0,5 0 69 0,-2 0 77 16,2 0 28-16,0 0 27 0,-2 0-17 0,2-17-34 16,0 17 2-16,-1 0 12 0,1 0 23 0,0 0 32 15,0 0 25-15,0 0 43 0,0 0-3 0,0 0-50 16,0 0-25-16,0 0-79 0,20 0-51 0,-20 0 25 16,16 0 9-16,-16 0-4 0,26 0-16 0,-12 0-65 15,0 0-65-15,2 0-35 0,-1 0-19 0,4 0-20 16,-5 13-28-16,0-13-52 0,-2 0-83 0,0 12-72 15,-1-12-63-15,0 0-145 0,1 9-197 0,-4-9-108 16,-3 0-184-16,1 0-12 0,4 0 180 16,-5 0 196-16</inkml:trace>
  <inkml:trace contextRef="#ctx0" brushRef="#br0" timeOffset="38110.492">24802 7647 3053 0,'0'0'104'0,"0"0"92"0,0 0 106 0,-22 0 59 16,22 14-5-16,0-14-30 0,-16 0-64 0,16 0-36 15,0 0-78-15,-12 0-50 0,12 0-40 0,0 9-22 16,0-9-15-16,0 0-15 0,0 0-1 0,0 0-4 16,25 0-5-16,-25 4 3 0,22-4-1 0,-22 3 7 15,25-2-5-15,-12-1 1 0,1 3-1 16,-1-3 0-16,-3 0-1 0,2 0 1 0,-4 1 1 15,0-1-5-15,-1 1 1 0,-3 2 7 0,-1 0 4 16,-3 1 2-16,0 3 5 0,0 0-9 0,0 1-10 16,0 3 15-16,0 0-16 0,-22 1 7 0,22 0 9 15,0-2-18-15,-23 1 4 0,23-1-8 16,0-3-8-16,-15 0 5 0,15-2 3 0,0-1 1 16,0-2 6-16,0 1 0 0,0-2 8 0,0 2-9 15,30-3 3-15,-30 0 6 0,27 0-1 0,-12 0 2 0,3 0-5 16,-2 0-8-16,1 0 0 0,-1 0 8 15,-2 0-3-15,-1 0 8 0,1 0-4 0,-3 0 10 16,-4 0 4-16,2 18-3 0,-4-18 2 0,-2 0-8 16,-3 23 9-16,0-23-13 0,0 22 4 0,0-10 12 15,-24-3-8-15,24 2 7 0,-32-2 4 0,12 0-22 16,-1-1 2-16,-1-1 2 0,-2-2-8 0,1 0 4 16,0 0-16-16,-2-3-31 0,1 0-49 0,2-2-53 15,3 0-160-15,-1 0-244 0,1 0-202 0,6 0-286 16,3-26-50-16,1 26 276 0</inkml:trace>
  <inkml:trace contextRef="#ctx0" brushRef="#br0" timeOffset="39161.7702">24314 3738 2400 0,'0'0'78'0,"0"0"74"0,0 0 88 0,-18 0 98 16,18 0 6-16,0 0-15 0,-17 0-14 15,17 0-58-15,-14 0-39 0,14 0-27 0,-10 0-49 0,10 0-17 16,-5 0-40-16,5 0-20 0,-3 0-26 15,2 0-4-15,1 0-5 0,0 0-16 0,0 0-5 16,0 0-10-16,21 0-4 0,-21 0 0 0,26 0-4 16,-9 0-9-16,1 0 5 0,2 0 2 0,0 0-4 15,-1-13-5-15,0 13 1 0,-2 0-4 0,-4 0 12 16,-2 0 2-16,-1 0-5 0,-4 0 5 0,-6 20-3 16,0-20 3-16,0 18 9 0,0-18 1 15,0 21 9-15,-19-10-13 0,19 2-5 0,-25 0 9 16,25 0-4-16,-25-1 16 0,10 0-3 0,1-2-10 15,1 0-4-15,13-1-9 0,-15-1-1 0,15-4-5 16,-9 1 0-16,9-2-1 0,0-1-3 0,0-2-5 16,0 0-5-16,24 0-1 0,-24 0 10 0,27 0 9 15,-9 0 10-15,0 0 5 0,2 0 0 0,2 0-1 16,-3 0 1-16,1 0-9 0,-3 18 9 0,-3-18 9 16,-2 14 11-16,-2-14 14 0,-2 14 5 0,-5-14 14 15,-3 17-4-15,0-8-6 0,0 2-14 0,0-3-15 16,-21 2-18-16,21 0 7 0,-34 0 10 0,13-3-18 15,-5 1-7-15,-1-4-55 0,-3-2-88 0,0-1-166 16,1-1-192-16,1 0-140 0,1 0-134 0,2 0-90 16,6 0 95-16,0-22 187 0</inkml:trace>
  <inkml:trace contextRef="#ctx0" brushRef="#br0" timeOffset="40425.1219">23911 3968 2603 0,'0'-8'41'16,"0"1"11"-16,-27-2 6 0,27 3 15 0,-31-2-19 15,13 1 30-15,-4 2 42 0,2 5 29 0,-1 0 1 16,-2 0 7-16,-1 0-8 0,-3 24-16 0,0-24 11 15,-4 34-10-15,1-10 5 0,-4 4 8 16,-3 8-11-16,2 5-16 0,1 11-23 0,1 7-19 16,1 7-21-16,4 5-25 0,3 10 6 0,5 2-14 15,6 3-5-15,6 2-3 0,6-1-20 0,2-4-10 16,0-5-1-16,28-5 9 0,-28-10-11 0,35-4 3 16,-14-9 0-16,-2-3 4 0,1-4 13 0,-4-4-4 15,-2-1-1-15,-14-1-3 0,15-1-9 0,-15-5 23 16,0 0-15-16,0-4 9 0,0 1 0 0,-29-5-9 15,29-1 36-15,-33-2 5 0,16-5 6 0,-3 1 15 16,-2 0-12-16,1-3-3 0,1-1 18 0,1-2 3 16,4-3 4-16,2 1 14 0,4-2-14 15,2-1-12-15,7-2-6 0,0 1-16 0,0 1-4 16,0 0-7-16,34 3 12 0,-15 1 10 0,2 4 11 16,4 4 11-16,0 2-5 0,0 4-4 0,-3 2-6 15,-2 6 4-15,-3 3-21 0,-2 3 3 0,-4 4 1 16,-3 5 4-16,-2 2 29 0,-1 7 10 15,-1 1 8-15,-4 4-4 0,6 1 5 0,-6 2-3 0,0-2 4 16,0 1 20-16,0-1 16 0,0-3 14 0,0 0-4 16,0 0-24-16,0-1-39 0,0 1-37 0,2 1-10 15,-2 2-19-15,0 0-3 0,0 1-3 16,0 2-9-16,0 0 0 0,0-2 1 0,0 0 2 0,0 0-1 16,0-2 6-16,0-2-2 0,0-1 5 15,0-4-5-15,19-2 5 0,-19-4-2 0,29-3-5 16,-10-5 1-16,4-5-7 0,-2-6-11 0,6-7-15 15,4-6-32-15,3-4-35 0,4-3-29 0,0-4-40 16,-2-4-33-16,0 0-56 0,-4 0-119 0,-3 0-124 16,-5 0-134-16,-7 0-259 0,-8 3-206 15,-2-3-133-15,-5 0 94 0,-2 3 351 0</inkml:trace>
  <inkml:trace contextRef="#ctx0" brushRef="#br0" timeOffset="41091.8583">22214 5513 690 0,'0'-2'17'0,"0"-1"22"0,0-1 22 16,0-1 30-16,0 0 30 0,0-3 21 0,18 4 34 0,-18-4 5 16,0 4-8-16,0-3-8 0,0 2-36 0,13 0 11 15,-13 0 18-15,0 0 14 0,0 0 25 0,0 1 0 16,0-3 7-16,0 1 17 0,0 2 40 0,0-2 43 16,0 2-9-16,0-1 0 0,0 2-38 0,0-1-43 15,0 2-35-15,0 1-34 0,0 1-19 16,0-1-13-16,0 0 28 0,0 1 13 0,0 0 10 15,0 0-4-15,-20 0-30 0,20 0-13 0,0 0-8 16,-12 23-9-16,12-8 6 0,-15 4-20 0,15 4-19 16,-16 2-17-16,8 5-10 0,8 4-7 0,-9 2-10 15,9 1-8-15,0 0-2 0,0 1-7 16,0-1-4-16,21-2-4 0,-21-3-6 0,28-6-4 16,-10-4-5-16,2-3-4 0,2-4-9 0,2-5-13 0,0-6-17 15,2-1-20-15,1-3-23 0,-3 0-37 16,-1 0-28-16,-1-28-16 0,-3 28-11 0,-4-28 29 15,-4 12 29-15,-6-1 35 0,-2-1 46 0,-3-1 8 16,0-2 29-16,-27 2 9 0,27 1-5 0,-39 3 15 16,15 3-4-16,0 5 0 0,0 7 13 0,0 0 7 15,2 0 5-15,3 20 1 0,4-3-14 0,4 6-4 16,11 0-6-16,-8 2-46 0,8 0-68 0,0 0-202 16,37-1-273-16,-12-3-189 0,6-4-267 0,7-5 6 15,3-4 274-15</inkml:trace>
  <inkml:trace contextRef="#ctx0" brushRef="#br0" timeOffset="41520.246">22419 5404 2327 0,'0'0'64'0,"0"-9"83"0,16 9 93 15,-16 0 101-15,0 0 91 0,18 0 45 0,-18 0-27 16,12 0-35-16,-12 0-73 0,17 17-36 0,-9-17 31 16,1 17 8-16,3-17-33 0,0 24-47 0,-2-7-69 15,5-1-52-15,-2 4-37 0,3-1-35 16,0 5-21-16,2-2-17 0,-2 1-13 0,1 0-10 15,-1-5-3-15,0 1-9 0,0-2 5 0,-3-3 2 16,-3-4 2-16,3-5 2 0,-4-1 1 0,1-4-7 16,0 0-6-16,-3 0-16 0,0-27-21 15,1 8-14-15,0-2-18 0,-3-1 3 0,-1-7 6 16,-3-3 3-16,-1 1 7 0,0-2-2 0,0 2 9 16,0 3 5-16,-26 1 5 0,26 2 6 0,-20 7-6 15,20 3-10-15,-16 6-21 0,16 4-26 0,0 5-36 16,0 0-50-16,0 0-72 0,0 0-66 0,0 25-69 15,0-25-155-15,0 28-116 0,24-11-97 0,-24 2-101 16,25 1-7-16,-11-2 123 0,3 1 196 0</inkml:trace>
  <inkml:trace contextRef="#ctx0" brushRef="#br0" timeOffset="41936.0076">22946 5479 3439 0,'0'0'126'0,"-15"20"114"0,15-20 111 16,0 17 52-16,0-17-83 0,0 22-64 0,0-8-65 0,0 1 6 16,0 4 5-16,0-2-11 0,23 0-23 15,-23 4-57-15,23-1-39 0,-23 1-44 0,27 1-17 16,-27 0-4-16,24-2-7 0,-14-1 0 0,0-2-1 16,-10-3-2-16,15-1 0 0,-15-5 14 15,9-1 11-15,-9-6 9 0,2 2 1 0,-2-3-6 0,0 0-19 16,0 0-4-16,0-21-5 0,-17 21 2 0,17-28-1 15,0 12-2-15,-26-4 5 0,26-3-8 16,-23-4-2-16,9 0-11 0,-2-5-8 0,1-2-4 0,0 3 1 16,3 0 12-16,0 3-8 0,3 2-3 0,4 3-1 15,5 3-9-15,0 5 10 0,0 2 1 0,0 4 13 16,0 0 9-16,26 2 1 0,-26 2 4 0,22 3-4 16,-22 0-3-16,24 2 0 0,-24 0 2 15,22 0 5-15,-12 0 7 0,-10 21-5 0,15-21-1 16,-15 21 1-16,9-21-5 0,-9 25 8 0,0-11 3 15,0 0-7-15,0 2-1 0,0-2-2 0,0 0-10 16,0-4-34-16,-24 2-41 0,24-3-57 0,-14-4-55 16,14 2-54-16,0-7-176 0,-18 0-196 0,18 0-136 15,-11 0-204-15,11 0 59 0,0-19 162 16,0 19 200-16</inkml:trace>
  <inkml:trace contextRef="#ctx0" brushRef="#br0" timeOffset="42346.7735">23133 5375 2965 0,'0'0'142'15,"0"10"135"-15,-13-10 97 0,13 8 109 0,0-8-86 16,0 11-91-16,-11-4-60 0,11 3-68 0,0 0-17 16,0 3-4-16,0 0-17 0,0 0-35 0,0 3-21 15,25-1-30-15,-25 0-4 0,19 2 12 0,-19 2-12 16,18 0 7-16,-18-2-14 0,18-1-1 0,-18 0 15 15,16-2-4-15,-16-2 14 0,12-1-4 16,-12-2-8-16,8-6 0 0,-8 0-2 0,4 0-6 0,-3-3-14 16,-1 0-16-16,0 0-11 0,0 0-10 15,0-25-1-15,0 25 5 0,0-29-2 0,0 14-2 16,-17-5-7-16,17-4-11 0,-13-1-7 0,13-3 0 16,-19-2 6-16,19 4 9 0,-19-2 7 15,19 2 3-15,-14 2 5 0,14 5-1 0,-8 4 2 16,8 3 2-16,0 5 5 0,0 2 1 0,0 0 3 15,0 3 4-15,0 2 3 0,0 0 5 0,21 0-6 0,-21 0-5 16,20 19-8-16,-20-19-7 0,29 17 2 0,-13-17 1 16,0 22-4-16,0-22-2 0,0 23-2 0,-2-10-7 15,0-3-8-15,-4 3-9 0,-2-2-22 16,-3 1-32-16,-1-1-50 0,-4 2-95 0,0-1-82 0,0 1-65 16,-32-3-222-16,15-1-200 0,-7 1-239 15,-2-1-184-15,-6-4 258 0,0-2 308 0</inkml:trace>
  <inkml:trace contextRef="#ctx0" brushRef="#br0" timeOffset="44647.0275">25325 5836 2303 0,'0'0'54'0,"0"0"41"0,0 0 30 0,0 0 31 16,0 0-13-16,0 0-3 0,0 0-15 0,0 0-22 15,0 0-39-15,0 0-43 0,0-13-25 0,0 13-33 16,0 0-41-16,0-12-44 0,0 12-43 0,0-12-36 15,0 5-42-15,0-3-72 0,0-1-117 0,0 1-30 16,16-2-2-16,-16-1 69 0,0-1 169 0</inkml:trace>
  <inkml:trace contextRef="#ctx0" brushRef="#br0" timeOffset="44811.9345">25417 5476 2653 0,'0'-4'55'0,"0"-1"36"0,0 0 34 0,0 1 44 15,0-4-23-15,0 1-4 0,0 2-16 16,0-3-34-16,0-1-37 0,0 2-24 0,0-3-30 0,0 1-46 16,0-3-59-16,0-1-83 0,0-1-82 0,0 0-76 15,0-1-110-15,0 0-125 0,0-2 17 0,0-1 30 16,19 1 172-16</inkml:trace>
  <inkml:trace contextRef="#ctx0" brushRef="#br0" timeOffset="44978.8376">25618 4928 2437 0,'5'-12'50'0,"-2"-1"30"0,-2 4 33 16,-1-1 28-16,0 1-10 0,0 1 0 0,0 1-10 15,0 0-15-15,0 0-34 0,-18-1-26 0,18 1-23 16,0-3-21-16,0 1-26 0,0-1-42 16,0 1-48-16,0-2-56 0,0-1-48 0,0-3-54 0,0 0-95 15,15-4-134-15,-15 1-10 0,0-2-19 16,19-4 147-16</inkml:trace>
  <inkml:trace contextRef="#ctx0" brushRef="#br0" timeOffset="45140.7455">25789 4363 2220 0,'4'-9'58'16,"-1"0"46"-16,-1 1 36 0,-2 1 26 0,0-3-49 16,0 3-39-16,0 0-31 0,0 1-23 0,0 2-13 15,0-1-6-15,0 0-10 0,0 1-28 0,0-1-36 16,0-1-55-16,0 2-66 0,0-3-84 0,0 0-128 15,0-1-89-15,23-1-4 0,-23-1 58 0,15-2 165 16</inkml:trace>
  <inkml:trace contextRef="#ctx0" brushRef="#br0" timeOffset="45308.6488">26101 3990 2143 0,'2'0'43'16,"-2"0"24"-16,0 0 21 0,0 0 17 0,0 0-38 15,0 0-19-15,0 0-22 0,0 0-17 0,0 0-7 16,0 0-5-16,0 0-21 0,0 0-37 0,0 0-50 16,0 0-61-16,21 0-92 0,-21 0-109 0,21-15-35 15,-21 15 19-15,23 0 27 0,-14-12 145 0</inkml:trace>
  <inkml:trace contextRef="#ctx0" brushRef="#br0" timeOffset="45485.2751">26342 3904 1943 0,'4'0'73'16,"-4"0"56"-16,0 17 59 0,0-17 59 0,0 0-19 16,0 17-6-16,0-17-20 0,0 12-29 0,0-12-24 15,0 11-36-15,0-11-25 0,19 10-28 0,-19-10-35 16,17 0-15-16,-17 5-24 0,20-5-70 0,-20 0-82 16,20 0-83-16,-10 0-65 0,0 0-20 0,-1 0-38 15,-1 0-83-15,-2 0-62 0,1 0-5 16,-1 0 98-16,-1 0 168 0</inkml:trace>
  <inkml:trace contextRef="#ctx0" brushRef="#br0" timeOffset="45627.193">26639 4248 1618 0,'4'15'64'0,"-2"1"39"0,-2-2 40 16,2 1 37-16,2-2-38 0,-4-1-32 0,1 1-36 15,3 0-35-15,-2-4-27 0,2 1-33 0,-1 0-52 16,2 1-79-16,-1-3-148 0,1 2-155 0,-1-2-44 15,0 1 28-15,1-2 148 0</inkml:trace>
  <inkml:trace contextRef="#ctx0" brushRef="#br0" timeOffset="45808.0905">26919 4780 1582 0,'4'21'74'0,"-4"-1"35"0,0 0 34 16,0-1 20-16,0-1-56 0,0-1-22 15,0-1-33-15,0 1-17 0,0-3-19 0,0 3-12 16,0-2-2-16,0-1-34 0,0 1-57 0,0 2-74 0,0-3-94 16,0 3-53-16,0 0-22 0,21-1 26 0,-21 1 58 15,15 0 38-15,-15 0 38 0,21 0 48 0</inkml:trace>
  <inkml:trace contextRef="#ctx0" brushRef="#br0" timeOffset="45960.0032">27152 5477 1387 0,'8'26'85'15,"-4"1"57"-15,0 0 45 0,-2-1 37 0,-1-3-49 16,-1 0-26-16,0 1-14 0,0 1-28 0,0-2-30 16,0 0-27-16,0-2-31 0,0 0-7 0,0-3-5 15,0 0-8-15,0-2-3 0,18 0-33 16,-18-1-45-16,15 0-48 0,-15-1-77 0,16-1-103 16,-16-1-121-16,18 2-21 0,-18-2-24 0,18-2 132 15</inkml:trace>
  <inkml:trace contextRef="#ctx0" brushRef="#br0" timeOffset="46274.8258">27493 6903 2129 0,'3'24'66'0,"-2"-2"42"16,1 2 31-16,0-1 17 0,0-1-63 0,-2-1-35 15,0 0-23-15,0 0-15 0,2-3-4 0,0 0-3 16,1 1-10-16,-1-2-12 0,5 0-22 0,-2 0-44 15,1-1-69-15,-1 1-101 0,4-1-140 16,0-2-113-16,-2 1 20 0,1-1 24 0,-1 2 161 0</inkml:trace>
  <inkml:trace contextRef="#ctx0" brushRef="#br0" timeOffset="46434.7328">27737 7613 2543 0,'4'15'45'0,"-1"-1"5"15,-3-2 4-15,2 2-1 0,0-4-46 0,0 2-6 16,-2 1-5-16,0-4-5 0,2 3-2 16,1-1-14-16,1 1-30 0,2-1-49 0,-1 2-71 0,0 0-116 15,2-2-142-15,-1 1-20 0,2-2 12 0,1 0 70 16,-1-5 174-16</inkml:trace>
  <inkml:trace contextRef="#ctx0" brushRef="#br0" timeOffset="46592.4019">27966 7865 2548 0,'2'0'62'0,"2"12"26"16,0-12 4-16,-2 0-2 15,0 0-64-15,4 0-28 0,-3 0 1 0,1-19-5 0,3 19-18 16,2 0-22-16,0-17-50 0,4 17-62 0,-1 0-76 16,1-20-146-16,1 20-105 0,-1-14 10 0,3 4 8 15,-1 1 169-15</inkml:trace>
  <inkml:trace contextRef="#ctx0" brushRef="#br0" timeOffset="46752.316">28290 7565 2932 0,'8'-8'53'0,"-4"-2"12"0,-3 1 3 0,4 0-1 16,-1-2-53-16,-2 1-17 0,-1 1-12 0,0-2-12 15,2 1-18-15,0-2-24 0,2 2-39 0,0-2-63 16,3-1-93-16,0-3-163 0,1 3-100 0,-1-3 16 15,3 0 20-15,-3-3 192 0</inkml:trace>
  <inkml:trace contextRef="#ctx0" brushRef="#br0" timeOffset="46920.1708">28504 6860 3682 0,'5'-11'123'0,"-2"1"33"0,-1 0 11 0,0 1-2 16,0-4-126-16,-2 2-32 0,0 3-12 0,0-3 1 15,0-1-4-15,0-1-25 0,0 1-38 0,0-3-47 16,0 1-73-16,0-3-83 0,0 0-83 0,0-3-93 16,0-1-142-16,16-1-51 0,-16-2 60 0,17 0 70 15,-17-4 222-15</inkml:trace>
  <inkml:trace contextRef="#ctx0" brushRef="#br0" timeOffset="47095.0663">28681 6108 3655 0,'3'-15'132'15,"-1"1"74"-15,-2 3 35 0,0 0 26 16,0-4-105-16,0 3-55 0,0 1-3 0,0-1-22 16,0-3-23-16,-19 1-6 0,19 2-32 0,0-4-9 15,0 0 1-15,0-1-30 0,0 0-18 0,0-2-41 16,0-1-101-16,0 0-119 0,0-5-148 0,0 1-99 16,19-2-52-16,-19-4-59 0,0 1-1 0,0-3 78 15,14-3 69-15,-14-2 195 0</inkml:trace>
  <inkml:trace contextRef="#ctx0" brushRef="#br0" timeOffset="47258.9738">28746 5213 3732 0,'2'-11'135'0,"-1"0"72"0,-1 2 35 0,0-3 14 15,0 1-124-15,0-2-75 0,0 2-22 16,0-3 0-16,0 0-4 0,0-1 7 0,0-2-17 16,0 0-12-16,0-2-14 0,0 0-14 15,0 1-22-15,0-2-76 0,0 0-120 0,0 0-135 0,0 2-98 16,0-3-27-16,0 0-2 0,0-1-15 0,15 0-51 15,-15 0 44-15,0-2 47 0,14-2 143 0,-14 0 176 16</inkml:trace>
  <inkml:trace contextRef="#ctx0" brushRef="#br0" timeOffset="47404.8942">28857 4471 2289 0,'4'-11'94'0,"-2"0"61"16,-2-1 34-16,0 0 12 0,0 0-91 15,0-1-45-15,0 4-17 0,0-3 8 0,0 1 12 16,0 2-6-16,0-2-19 0,0 1-24 0,0 0-24 15,0 1-44-15,0-1-58 0,0 1-77 0,0 0-105 16,0-2-143-16,0 1-176 0,0-3-13 0,0 1 70 16,0-2 179-16</inkml:trace>
  <inkml:trace contextRef="#ctx0" brushRef="#br0" timeOffset="47590.9265">29007 4000 1851 0,'7'0'-3'16,"-7"-19"0"-16,0 19 0 0,0-18-2 0,0 18 11 0,0-20 26 16,0 20 15-16,0-18 10 0,0 9-7 0,0 2-23 15,-17 7-17-15,17-12-8 0,0 12-28 0,0-5-45 16,0 5-73-16,0-4-110 0,0 3-71 0,0 1-4 16,23-2 38-16,-23-1 40 0,16-1 87 0,-16 1 45 15</inkml:trace>
  <inkml:trace contextRef="#ctx0" brushRef="#br0" timeOffset="47789.6395">29257 3817 3189 0,'0'0'25'16,"2"23"26"-16,0-23 35 0,0 19 45 15,-1-19 23-15,1 14 16 0,1-7-2 0,1-2-37 0,3-5-41 16,-1 7-37-16,1-7-33 0,2 0-42 0,0 0-81 15,1 0-108-15,0 0-114 0,3 0-58 0,-3 0-14 16,2 0 18-16,2 0-10 0,-2 0-60 0,4 0 8 16,-3 0 33-16,2 0 51 0,-1 25 152 15</inkml:trace>
  <inkml:trace contextRef="#ctx0" brushRef="#br0" timeOffset="47913.5662">29623 4325 1731 0,'8'32'44'16,"-3"3"22"-16,0-1 35 0,1 0 20 0,1 1-22 15,0-2-12-15,0 2-33 0,3-2-20 0,0 1-22 16,2-2-21-16,3-3-45 0,-1 0-75 16,1-3-160-16,1 2-157 0,-1-5-86 0,2 1 72 0,-2 1 162 15</inkml:trace>
  <inkml:trace contextRef="#ctx0" brushRef="#br0" timeOffset="48111.1703">30077 5586 3193 0,'6'22'35'0,"-2"-1"1"16,0-1-7-16,0 1 2 0,0-4-39 0,-2 3 2 15,0-3 7-15,-1 4-4 0,1-3 1 0,-2 1 2 16,2 0-1-16,1-1-12 0,-1 0-51 0,1-1-64 16,-1 0-63-16,1-2-65 0,0-1-39 15,0 2-68-15,2-3-74 0,-1 0 3 0,0 0 67 0,2 0 57 16,-1 0 112-16,1-2 73 0</inkml:trace>
  <inkml:trace contextRef="#ctx0" brushRef="#br0" timeOffset="48263.0793">30216 6291 2393 0,'0'28'77'0,"0"1"58"0,0-2 51 16,0-3 51-16,0-2-20 0,-18 0-2 0,18 1-3 16,0-3-10-16,0 1-32 0,0-5-47 0,0-1-47 15,0 0-40-15,0-2-29 0,0-1-26 0,18 0-78 16,-18-4-100-16,16 1-126 0,-16 0-109 0,15-4-81 15,-15 0-108-15,17 2-5 0,-17-2 32 0,15 3 132 16,-15-1 208-16</inkml:trace>
  <inkml:trace contextRef="#ctx0" brushRef="#br0" timeOffset="48591.8918">30354 6953 3519 0,'2'17'42'0,"2"-1"0"0,-2 0 0 16,-1-3-1-16,1 0-40 0,0-1-2 15,1 0-3-15,0-2 3 0,1 2-4 0,0-2 3 0,1 2-7 16,1-1-36-16,-1-3-52 0,2 2-61 0,0-1-55 16,-2 3-26-16,2 1-10 0,0-2-20 0,0 0-36 15,-1 0-62-15,1 4-20 0,-2-2 36 0,4-1 74 16,-2-2 110-16,-1 1 78 0,-2-3 37 0,1 1 26 16,-2 0 26-16,2-1 13 0,-5 2 16 0,3-1 18 15,-3 1 25-15,0 2 70 0,0 0 84 16,2-3 61-16,0 3 14 0,1 1-32 0,2-2-55 15,-1 2-29-15,2-3-1 0,1 2 11 0,2-3 22 16,-2 4 17-16,3-3 4 0,1-1-7 0,-3 1-34 16,2 0-50-16,-2-1-54 0,1 1-52 0,-2-3-28 15,0 1-25-15,1-2-34 0,-1 0-53 0,-2-1-73 16,2-1-67-16,0-1-51 0,-2-1-32 0,0 1-53 16,0-2-115-16,0 2-30 0,0-3 48 0,0 2 34 15,0-2 191-15</inkml:trace>
  <inkml:trace contextRef="#ctx0" brushRef="#br0" timeOffset="48756.0592">30758 7649 1691 0,'5'4'74'0,"2"0"50"15,-2 0 52-15,2-2 53 0,1-1-19 0,-1-1 17 16,1 0 11-16,-1 0 39 0,-2 0 47 0,1 0 10 16,1 0-8-16,-2 0-78 0,0 0-97 0,-1 0-79 15,0 0-67-15,0 0-51 0,2 0-93 0,0 0-132 16,-1 0-128-16,-1 0-101 0,1 0-87 0,-1 0-146 15,0 0 39-15,2-15 64 0,-2 15 175 16</inkml:trace>
  <inkml:trace contextRef="#ctx0" brushRef="#br0" timeOffset="48928.9575">30959 7692 2960 0,'4'0'60'0,"1"0"20"0,-1-17 13 0,0 17-3 15,4-18-58-15,-4 18-21 0,2-15-10 0,0 15 0 16,0-14-6-16,1 14-44 0,1-15-75 0,0 15-92 16,0-11-125-16,1 5-171 0,0-1-68 0,0-1 11 15,3-1 83-15,0-1 215 0</inkml:trace>
  <inkml:trace contextRef="#ctx0" brushRef="#br0" timeOffset="49107.828">31233 7362 4780 0,'1'-5'81'0,"1"-3"29"0,1-1 15 16,1-2-4-16,-1 1-82 0,1 2-32 0,2-4-10 15,1-1-1-15,-1 2 0 0,1 1 4 0,-2-5-14 16,4 4-16-16,-3-1-30 0,2-1-76 0,-3-2-114 16,1 4-151-16,0-3-136 0,-1 1-49 0,-2 1-27 15,1 0 7-15,0 0 24 0,-3 2 74 0,1-2 68 16,-2-1 165-16</inkml:trace>
  <inkml:trace contextRef="#ctx0" brushRef="#br0" timeOffset="49288.7251">31438 6752 3812 0,'0'-5'163'16,"0"-2"78"-16,0 1 5 0,0-3-8 0,0-1-164 15,0 1-86-15,0-1-11 0,-18 1 0 0,18-1-13 16,0 0 12-16,0-2-18 0,0 3-18 15,0-1-44-15,0-1-100 0,0 3-78 0,0-5-81 0,0 4-42 16,0-4-5-16,0 1-30 0,0 0-63 0,0-4-21 16,0 1 23-16,0-4 89 0,0 0 171 0</inkml:trace>
  <inkml:trace contextRef="#ctx0" brushRef="#br0" timeOffset="49457.5169">31524 6160 2866 0,'2'-6'95'0,"-1"0"35"16,-1-1 5-16,0-1 1 0,0 0-100 0,0 1-48 16,0 0-19-16,0 0-21 0,0 0-11 0,0-1-7 15,0 1-4-15,0-1-16 0,0 0-43 0,0-1-70 16,0 1-127-16,0 0-197 16,0-3-17-16,0 1-18 0,0-1 145 0</inkml:trace>
  <inkml:trace contextRef="#ctx0" brushRef="#br0" timeOffset="49594.4385">31664 5804 4099 0,'1'-1'119'0,"-1"-1"21"15,0 0-3-15,0-3-10 0,0-2-167 0,0 4-78 16,0-2-64-16,0-1-66 0,0-1-42 0,-16 1-43 16,16-1-55-16,0 2-148 0,0-2-150 0,-16-2-27 15,16 1 122-15</inkml:trace>
  <inkml:trace contextRef="#ctx0" brushRef="#br0" timeOffset="53546.792">24431 4452 2101 0,'0'0'40'0,"0"-9"41"0,0 9 36 0,0 0 36 16,0-2 38-16,0 2 54 0,0 0 62 15,-17 0 48-15,17 0-13 0,0 0-33 0,0 0-40 0,-14 0-52 16,14 0-41-16,0 0-43 0,0 0-32 0,-8 0-10 16,8 0-14-16,0 0-9 0,0 0-25 0,0 0-26 15,0 0-3-15,0 0-10 0,0 0-9 16,0 0 9-16,18 0-9 0,-18-14-3 0,17 14 7 15,-17 0-12-15,22-14 7 0,-8 14 1 0,-1 0-4 16,3-8 9-16,-3 8-5 0,1 0 0 0,-1 0-8 16,-4 0 13-16,0 0-10 0,-2 0-2 0,-3 17 15 15,-2-17-16-15,-1 17 14 0,1-17 3 0,-2 22-12 16,0-22 14-16,0 24-9 0,0-14 5 16,0 4 7-16,0-6-16 0,0 3-1 0,0-1 5 0,-15-2 3 15,15 1 14-15,0-2-5 0,0 1-8 16,0-1-4-16,0 2 0 0,0 1 1 0,25 1 8 15,-25 0-9-15,24 1-3 0,-9 1 7 0,1 1-14 16,3-3-22-16,1-1-33 0,1 0-77 0,2-4-127 16,3-2-198-16,0-2-177 0,2-2-160 0,0 0-125 15,2 0 100-15,-1-20 211 0</inkml:trace>
  <inkml:trace contextRef="#ctx0" brushRef="#br0" timeOffset="54169.0811">25314 4513 952 0,'0'2'89'0,"16"-2"65"0,-16 0 67 0,0 0 61 16,0 0-39-16,0 0-24 0,0 0-22 0,0 0-10 16,0 0-2-16,11 0-4 0,-11 0-5 0,0 0-17 15,0 0-12-15,0 0-18 0,0 0-17 0,0 0-25 16,0 0-33-16,0 0-20 0,23 0-17 0,-23 0-14 15,17 0-22-15,-17 0-60 0,21 0-76 16,-10 0-82-16,3 0-71 0,-1 0-45 0,1 0-42 0,4-15-73 16,3 15-33-16,3 0 58 0,-2 0 33 15,3-11 158-15</inkml:trace>
  <inkml:trace contextRef="#ctx0" brushRef="#br0" timeOffset="54323.9975">25808 4516 2048 0,'7'0'31'0,"0"0"17"0,-4 0 22 15,1 0 27-15,-1 0 8 0,1 0 12 0,0 0 27 16,0 0 12-16,-1 0-14 0,4 0-17 0,2 0-49 16,-3 0-38-16,4 0-31 0,1 0-39 0,0 0-44 15,3 0-53-15,1 0-58 0,1 0-65 0,0 0-102 16,4 0-138-16,0 0-10 0,2 0-16 0,1 0 146 16</inkml:trace>
  <inkml:trace contextRef="#ctx0" brushRef="#br0" timeOffset="54489.8983">26369 4492 2938 0,'8'0'6'0,"-1"0"1"16,-3 17 1-16,1-17 1 0,4 0-9 0,-4 0 4 15,3 0 16-15,1 0 9 0,5 0 2 0,-3 0-4 16,5 0-25-16,-1 0-42 0,2 0-51 0,-2-17-53 16,5 17-52-16,-1 0-59 0,2 0-59 0,0-10-78 15,0 10-35-15,0 0 38 0,2-9 64 16,-2 9 88-16,-1-6 96 0</inkml:trace>
  <inkml:trace contextRef="#ctx0" brushRef="#br0" timeOffset="54627.8183">26867 4495 2028 0,'5'0'50'15,"1"0"26"-15,-1 14 14 0,0-14 25 0,3 0-26 16,-1 0 8-16,1 0 18 0,4 7-10 0,-3-7-7 16,3 0-25-16,3 4-33 0,-1-4-16 0,1 0-23 15,0 0-38-15,4 0-48 0,-3 0-63 0,2 0-84 16,0 0-103-16,3 0-118 0,-4 0-28 0,4-18 47 15,1 18 52-15,-6 0 169 0</inkml:trace>
  <inkml:trace contextRef="#ctx0" brushRef="#br0" timeOffset="54779.1093">27361 4495 2078 0,'10'0'42'0,"-1"0"10"0,4 0 9 16,-3 10 2-16,4-10-32 0,0 0 10 0,-1 0 12 15,2 0 19-15,0 0 8 0,1 0-6 0,0 0-22 16,0 0-17-16,-3 0-22 0,3 0-23 0,-1 0-36 15,-1 0-42-15,-1 0-45 0,0 0-64 0,1 0-76 16,1 0-108-16,-1 0-53 0,-1 0 1 0,3-13 65 16,-2 13 149-16</inkml:trace>
  <inkml:trace contextRef="#ctx0" brushRef="#br0" timeOffset="54931.0235">27920 4492 2721 0,'8'0'26'16,"1"15"4"-16,-2-15 5 0,-2 0-1 0,1 0-29 15,0 0-1-15,-1 0 5 0,3 0 10 0,0 0 11 16,0 0-3-16,3 0-11 0,0 0-16 0,1 0-44 16,1 0-49-16,-1 0-64 0,1 0-92 0,3 0-106 15,1-12-120-15,-2 12-10 0,5 0-1 0,-4-12 144 16</inkml:trace>
  <inkml:trace contextRef="#ctx0" brushRef="#br0" timeOffset="55099.9256">28444 4486 2703 0,'9'0'44'16,"-1"0"8"-16,1 0 1 0,-2 0 3 0,0 0-48 16,0 0-6-16,-2 0-1 0,0 0 1 0,1 0 5 15,1 0-2-15,3 0-2 0,-2 0-3 0,-1 0-9 16,5 0-37-16,-1 0-44 0,1 0-61 0,1 0-74 16,1 0-53-16,3-11-91 0,0 11-52 0,1 0 30 15,1-8 41-15,0 8 75 0,3-7 114 0</inkml:trace>
  <inkml:trace contextRef="#ctx0" brushRef="#br0" timeOffset="55259.8435">28927 4446 2221 0,'10'0'56'0,"2"15"26"0,-3-15 16 0,1 0 10 15,1 0-42-15,-1 0 3 0,0 0 20 16,3 0 34-16,-3 0 21 0,1 0 17 0,1 0 0 16,-2 0-31-16,-1 0-38 0,2 0-42 0,-3 0-47 15,4 0-37-15,-1 0-41 0,1-11-53 0,1 11-56 16,0 0-42-16,1 0-41 0,2 0-55 0,1 0-76 15,2-8-93-15,2 8 15 0,1-6 8 16,0 4 144-16</inkml:trace>
  <inkml:trace contextRef="#ctx0" brushRef="#br0" timeOffset="55398.6278">29585 4425 2865 0,'7'0'32'0,"-2"0"7"0,0 0 1 15,-1 0-2-15,4 0-33 0,-4 0-7 0,1 0-1 16,1 0 1-16,1 0-1 0,1 0-18 0,0 0-47 15,1 0-67-15,0 0-110 0,4 0-161 0,-1 0-153 16,7-11-35-16,-1 11 89 0,3-9 178 0</inkml:trace>
  <inkml:trace contextRef="#ctx0" brushRef="#br0" timeOffset="55587.5202">30173 4367 3277 0,'7'12'9'0,"1"-12"0"0,1 0 2 0,-2 0 3 15,3 0 1-15,-1 0 21 0,0 0 28 0,-2 0 21 16,2-16 9-16,1 16-9 0,0 0-30 16,-1 0-23-16,2 0-23 0,-1-10-19 0,3 10-40 15,0 0-58-15,-1-8-73 0,3 8-69 0,-1-7-42 16,2 7-37-16,1-8-41 0,1 6-93 0,0-1-32 16,2-1 60-16,0 0 39 0,2 0 170 0</inkml:trace>
  <inkml:trace contextRef="#ctx0" brushRef="#br0" timeOffset="55720.4446">30775 4317 1704 0,'13'0'77'0,"1"13"48"0,-2-13 34 16,1 0 35-16,-1 0-39 0,-1 0-24 15,3 0 3-15,-4 0-16 0,1 0-40 0,1 0-23 0,0 0-41 16,0 0-45-16,0 0-47 0,2 0-61 16,-1 0-95-16,0 0-128 0,2 0-156 0,0 0-8 15,1-14 27-15,-1 14 153 0</inkml:trace>
  <inkml:trace contextRef="#ctx0" brushRef="#br0" timeOffset="55880.3554">31415 4270 2508 0,'10'0'56'16,"-3"0"44"-16,2 0 38 0,-3 0 19 0,1 0-53 15,-1 0-39-15,1 0-42 0,-2 0-17 0,0 0-25 16,-1-13-65-16,-1 13-95 0,0 0-154 0,0-11-227 15,0 11-85-15,2-8 36 0,1 8 153 0</inkml:trace>
  <inkml:trace contextRef="#ctx0" brushRef="#br0" timeOffset="56008.2788">31661 4238 2288 0,'0'0'23'0,"0"0"-1"15,0 0 8-15,0 12-4 0,-18-12-32 0,18 0-36 16,0 0-80-16,-21 0-125 0,21 0-191 0,-22 0-52 15,10-15 11-15,-3 15 127 0</inkml:trace>
  <inkml:trace contextRef="#ctx0" brushRef="#br0" timeOffset="58271.0201">25519 7919 301 0,'0'-8'3'0,"2"8"6"0,-1-3 1 0,-1 3 5 16,0-4 6-16,0 3-12 0,0 1 8 0,0-1 0 15,0 1-9-15,0-2 7 0,-19 1-1 0,19-1-5 16,0-1-8-16,0 1 4 0,-15 0-9 0,15-2 4 15,-12 0 1-15,12 4-1 0,0-3-4 0,-9 2-9 16,9 0 13-16,0-1-4 0,-4 2 13 0,4 0 13 16,0 0 0-16,-2 0 1 0,2 0-4 15,0 0-9-15,0 0-4 0,0 0 3 0,0 0-4 16,0 0 3-16,0 0-4 0,0 0-3 0,0 0-6 16,0 0 1-16,0 0-4 0,0 0 0 0,0 0 4 15,-19 0-5-15,19 0 4 0,0 0-9 0,0 0 0 16,0 0-10-16,0 0 0 0,0 0 3 15,0 0-6-15,0 0-10 0,0 0-10 0,0 0-11 16,0 0-24-16,0 0 9 0,0 0 18 0</inkml:trace>
  <inkml:trace contextRef="#ctx0" brushRef="#br0" timeOffset="58383.9528">25459 7875 174 0,'0'-15'-11'0,"0"15"-33"0,0 0 1 0</inkml:trace>
  <inkml:trace contextRef="#ctx0" brushRef="#br0" timeOffset="60826.5">25547 7937 441 0,'0'0'10'0,"0"0"10"16,0 0 5-16,0 0 9 0,0 0 0 16,0 0 4-16,0 0 11 0,0 0 1 0,0 0-3 15,0 0 19-15,0 0 0 0,0 0 15 0,0 0 13 16,0 0-9-16,0 0 6 0,0 0 1 0,0 0 10 15,0 0 14-15,0 0 6 0,0 0-4 0,0 0-1 16,0 0-15-16,0 0-13 0,0 0-10 0,0 0-27 16,0 0-23-16,0 0-13 0,0 0-14 0,0 0-18 15,0 0-33-15,0 0-56 0,0 0-69 0,0 0-94 16,19 0-75-16,-19 0-4 0,0 0-16 16,19-14 79-16,-19 14 111 0</inkml:trace>
  <inkml:trace contextRef="#ctx0" brushRef="#br0" timeOffset="61000.991">25748 7936 1434 0,'2'0'20'0,"-2"0"12"0,2 0 28 16,-2 7 38-16,1-7 12 0,-1 0 20 0,1 0-10 16,1 0-32-16,4 0-27 0,-2 0-37 0,3 0-47 15,0 0-54-15,4 0-65 0,0 0-80 0,2 0-76 16,3 0-15-16,-2 0 12 0,4 0 35 0,-2 0 48 15,-1 0 64-15</inkml:trace>
  <inkml:trace contextRef="#ctx0" brushRef="#br0" timeOffset="61171.9245">26038 7931 1487 0,'2'0'36'0,"-2"12"42"0,1-12 39 0,-1 0 32 15,0 0 3-15,4 0 14 0,-4 8 9 0,2-8-6 16,2 0-12-16,-1 7-47 0,4-7-46 0,0 0-26 15,3 0-30-15,-1 0-19 0,3 0-36 16,3 0-56-16,1 0-63 0,-1 0-96 0,4 0-50 0,0-15-79 16,2 15-31-16,2 0 54 0,2-15 0 15,4 15 134-15</inkml:trace>
  <inkml:trace contextRef="#ctx0" brushRef="#br0" timeOffset="61327.9767">26559 7907 1236 0,'7'0'59'0,"-1"12"31"0,0-12 32 0,0 0 35 15,1 0-13-15,-1 0 16 0,1 0 29 0,3 0 10 16,-2 0-2-16,1 0-28 0,3 0-46 0,1 0-45 16,-2 0-45-16,3 0-17 0,-1 0-12 0,3 0-12 15,-1 0-20-15,1 0-60 0,0 0-73 0,2 0-88 16,1 0-148-16,0-11-96 0,4 11-16 16,0-9 23-16,3 9 170 0</inkml:trace>
  <inkml:trace contextRef="#ctx0" brushRef="#br0" timeOffset="61492.1909">27250 7914 1860 0,'10'0'0'16,"-5"0"-2"-16,1 11 3 0,2-11 10 0,0 0 36 15,-1 0 36-15,0 0 19 0,2 0-6 0,2 0-34 16,0 0-31-16,1 0-29 0,3 0-9 0,1-14-20 16,2 14-43-16,0 0-37 0,-3 0-50 0,4-12-75 15,-1 12-32-15,-3 0-31 0,3 0 20 0,-4 0 65 16,0 0 27-16,-3 0 15 0,3 0 36 0</inkml:trace>
  <inkml:trace contextRef="#ctx0" brushRef="#br0" timeOffset="61644.1041">27635 7899 1481 0,'3'0'58'0,"0"0"40"0,1 0 32 16,0 0 32-16,1 0-23 0,-1 0 1 0,3 0 0 16,-2 0-15-16,4 0-29 0,1 0-37 15,-1 0-29-15,3 0-19 0,1 0-10 0,-1 0-4 0,1 0-20 16,1 0-28-16,-3 0-54 0,2 0-61 0,1 0-90 15,-1-14-99-15,3 14-46 0,-1 0 11 16,2-10 8-16,0 10 119 0,2-7 104 0</inkml:trace>
  <inkml:trace contextRef="#ctx0" brushRef="#br0" timeOffset="61810.0088">28072 7853 1726 0,'8'0'46'0,"-3"15"7"0,0-15 22 0,0 0 24 15,-1 0-8-15,1 0 43 0,-1 0 24 0,2 0 9 16,0 0-10-16,0 0-41 0,3 0-41 0,0 0-35 15,0 0-28-15,2 0-8 0,2 0-3 0,-1 0-2 16,3 0-4-16,0 0-20 0,-1 0-36 0,1 0-32 16,-1 0-53-16,1 0-48 0,0 0-66 15,1 0-88-15,1 0-76 0,0 0 13 0,0 0-7 16,4 0 123-16,-4 0 132 0</inkml:trace>
  <inkml:trace contextRef="#ctx0" brushRef="#br0" timeOffset="61965.9253">28604 7836 2098 0,'9'0'40'0,"-4"17"10"0,0-17 6 0,-1 0 11 16,-2 0-22-16,2 0 31 0,-2 0 29 0,-1 0 18 16,1 0 8-16,0 0-28 0,4 0-39 0,-2 0-26 15,2 0-31-15,1 0-32 0,3 0-38 0,1 0-52 16,1 0-73-16,3-13-85 0,1 13-116 0,0 0-82 16,0-12 2-16,4 12 14 0,-1-7 156 0</inkml:trace>
  <inkml:trace contextRef="#ctx0" brushRef="#br0" timeOffset="62111.0476">29004 7846 2002 0,'3'0'8'0,"-3"10"2"0,3-10-4 15,0 0 3-15,2 0-8 0,1 0-4 0,1 0 5 16,5 0 6-16,-1 0 0 0,3 0 2 0,1 0-5 16,3 0-17-16,-1 0-36 0,0 0-48 0,0-10-71 15,0 10-87-15,-3 0-55 0,0 0-3 0,0 0-6 16,0-10 67-16,0 10 91 0</inkml:trace>
  <inkml:trace contextRef="#ctx0" brushRef="#br0" timeOffset="62274.9525">29494 7836 2411 0,'6'14'12'16,"0"-14"2"-16,0 0 11 0,-2 0 13 0,2 0 9 15,0 0 42-15,-3 0 25 0,4 0 16 0,0 0-5 16,1 0-46-16,1 0-36 0,1 0-44 0,2 0-69 15,0 0-62-15,0 0-74 0,3 0-99 0,2 0-95 16,2-9-69-16,1 9 0 0,1 0 5 16,4-9 146-16</inkml:trace>
  <inkml:trace contextRef="#ctx0" brushRef="#br0" timeOffset="62432.3209">30018 7853 1862 0,'8'0'35'0,"0"0"5"0,1 12 2 0,0-12 3 16,3 0-32-16,0 0 13 0,1 0 25 0,2 0 14 15,0 0 9-15,2 0-12 0,0 0-26 0,2 0-19 16,0 0-13-16,0 0-10 0,0 0-12 0,0 0-27 16,1 0-38-16,0 0-60 0,-2 0-86 0,2 0-86 15,0 0-52-15,-1-9 16 0,1 9 4 0,2 0 115 16</inkml:trace>
  <inkml:trace contextRef="#ctx0" brushRef="#br0" timeOffset="62594.2202">30679 7850 2354 0,'2'0'14'16,"2"0"2"-16,-2 13-1 0,2-13-1 0,1 0 3 0,2 0 40 16,0 0 38-16,2 0 21 0,0 0-3 15,3 0-41-15,-1 0-39 0,3 0-25 0,-1 0-34 16,0 0-45-16,1 0-53 0,1 0-68 0,0 0-75 16,0 0-74-16,0-13-77 0,-1 13-3 0,3 0 26 15,-2 0 75-15,1-8 131 0</inkml:trace>
  <inkml:trace contextRef="#ctx0" brushRef="#br0" timeOffset="62768.124">31163 7863 2009 0,'7'0'23'15,"0"0"1"-15,0 0 6 0,1 0 17 0,0 0 13 16,1 0 48-16,-1 0 28 0,1 0 24 0,0 0-10 16,1 0-41-16,1 0-32 0,2 0-43 0,1 0-29 15,0-14-5-15,0 14-10 0,1 0-15 0,2 0-22 16,-1 0-49-16,2 0-46 0,-1 0-70 0,1 0-90 15,2-7-120-15,-1 7-40 0,4 0 40 0,-1-6 30 16,-1 3 167-16</inkml:trace>
  <inkml:trace contextRef="#ctx0" brushRef="#br0" timeOffset="62885.0523">31709 7807 2085 0,'11'0'70'0,"0"0"37"0,-1 0 29 0,-2 0 27 0,1 0-31 16,-2 0 10-16,3 0 11 0,-5 0 22 15,3 0-17-15,-1 0-41 0,0-12-40 0,-1 12-52 16,-1 0-57-16,0 0-81 0,-2 0-108 0,-1 0-134 15,-2-12-220-15,0 12-100 0,0-13 9 0,0 6 137 16</inkml:trace>
  <inkml:trace contextRef="#ctx0" brushRef="#br0" timeOffset="70920.863">25361 5649 383 0,'25'10'1'0,"-25"-3"5"0,14 2 10 0,-14-2-3 16,0-2-4-16,0 0 12 16,0-2-14-16,0 1 2 0,0-3-6 0,0 1-28 0,0-2-11 0,0 0-6 15,-21 0-9-15,21 0 19 0,-15 0 19 0,15 0 22 16,-14 0 22-16,14-16-4 0,0 16 10 0,-12 0-4 15,12 0 11-15,0 0 9 0,0-9-9 16,0 9 6-16,0 0 18 0,0 0 14 16,0-8 12-16,0 8 8 0,0 0-4 0,0 0-4 15,0 0-16-15,0-3-22 0,0 3-21 0,0 0-14 0,0 0 2 16,0 0 1-16,0 0-5 16,-15 0-4-16,15 0 0 0,0 0 12 0,0 0 17 0,0 0 20 0,0 0 17 15,0 12 11-15,0-12 2 0,0 0 11 0,0 0 12 16,0 0 5-16,0 0 8 0,0 6-9 15,0-6-8-15,0 4-18 0,0-4 3 0,0 7 1 0,14-7 8 16,-14 4 25-16,0-1 2 0,0-1 3 16,0 1-8-16,0 0-16 0,0-1-4 0,0 1-11 15,0-1-10-15,0-1 2 0,0 0-5 0,0 0 14 16,0 0 12-16,0-1 12 0,0 1-16 0,0 1-1 16,0-2-5-16,0 0-15 0,0 3 24 0,0-1-1 15,0 2-1-15,0 1-9 16,0-2-7-16,0 2 8 0,0 1 1 0,0-1 23 0,0-1 2 0,0 0-25 15,0-2 3-15,11-1-16 0,-11 1-9 16,0-1-1-16,0-1-30 0,0 0-9 16,0 0-13-16,0 0-3 0,0 0 14 0,0 0 17 0,0 0 19 15,0 0 11-15,0 0-9 0,0 0-19 0,0 0-26 16,0-15-9-16,0 15 10 0,0 0-5 0,0-21 4 16,0 10-2-16,17-1-11 0,-17-1 3 0,0-2-11 0,16-2-4 15,-16-1-4-15,13-2-1 0,-13 0 8 16,15-1-4-16,-15-3-1 0,13 1 0 0,-3-2-6 15,-2 0 0-15,1 1 3 0,1-1-1 0,-1 2-1 16,1 0 2-16,-3 4-1 0,0-1-4 0,-1 3 6 16,-1 0-3-16,1 0-2 0,0 2 6 0,0 0-6 15,-1 0 5-15,1 0 1 0,1 2-3 0,0-2 3 16,2 0 0-16,-3 0-2 0,1 1-1 0,1 0-1 16,0 3-1-16,-4-2 0 0,1 1 2 0,-1 0 1 15,-2 3-2-15,1-2 5 0,-1 1-8 16,1 1 3-16,-1-1 2 0,-2 2-4 0,2-1 4 15,-2 1-1-15,3-1-4 0,-1 1-3 0,0 0 5 16,0 0-4-16,0-1-3 0,2-1 3 0,-1 0-2 16,1 0 5-16,0-1 0 0,0 1 1 0,2 2-2 15,-4-1 0-15,1 1 4 0,-1 1 1 0,0-1 0 16,-2 3 1-16,0 0-3 0,2 0 1 0,-2-1 2 16,0 4-1-16,0-3 1 0,0 1 0 0,0-1 1 15,0 0-8-15,0 0 3 0,0-1-3 0,0-3-3 16,0 0 0-16,0-1-6 0,0-2 11 15,0 2 1-15,0 0 2 0,0 0 5 0,0 3-9 0,0 2 6 16,16 1-1-16,-16-1-2 0,0 3 0 0,0 1-3 16,0 0 7-16,0-1-1 0,0 2 4 15,0-2-1-15,0 2-4 0,0 0 4 0,0-2-3 16,0 1-2-16,0 0 2 0,0-2-2 0,0-1-1 16,0-2 3-16,0 2 0 0,7-1-2 0,-7-1 5 15,0 2-4-15,0-2 2 0,4 3 4 0,-4 0-3 16,0 3 4-16,0-2-3 0,0 2-4 0,0 0 1 15,0 0-1-15,0 0-3 0,0 0 2 16,0 0 2-16,0 0 2 0,0 0 0 0,0 0 3 16,0 0 3-16,0 0-2 0,0 0 2 0,0 0-1 15,0 0 2-15,0 0 2 0,0 0 0 0,0 0 4 0,0 0-7 16,0 0-1-16,0 0-2 0,0 0-7 16,0 0 3-16,0 0-1 0,0 0-3 0,0 0 3 15,0 0 0-15,0 0 1 0,0 0 0 0,0 0 3 16,0 0 1-16,0 0 0 0,0 0 3 0,0 0-7 15,0 0 4-15,0 0-4 0,0 0 9 0,0 0 6 16,0 0 4-16,0 0 13 0,0 0-2 0,0 0 0 16,0 0-13-16,0 0-11 0,0 0-1 0,0 0-11 15,0 0 4-15,0 0 2 0,0 0-5 0,0-10 3 16,0 10 1-16,0 0 3 0,0 0-4 0,0-5 0 16,0 5 3-16,0 0-7 0,0-4 4 0,0 4 2 15,0 0-3-15,0 0 4 0,0 0-3 0,0 0-2 16,0 0 1-16,0 0-5 0,0 0 6 0,0 0 2 15,0 0-1-15,0 0 5 0,0 0 8 16,0 0 4-16,0 0 5 0,0 0-3 0,0 0-8 16,0 0 0-16,0 0-8 0,0 0 1 0,0 0 4 15,0 0-7-15,0-13 3 0,0 13 2 16,0 0-5-16,0 0 7 0,0 0 2 0,0 0-4 0,0 0-2 16,0 0-1-16,0 0 1 0,0 0 2 0,0 0 6 15,0 0 3-15,0 0-1 0,0 0 5 0,0 0-1 16,0 0 2-16,0 0 0 0,0 0-3 15,0 0-1-15,0 0-4 0,0 0-1 0,0 0-3 0,0 0-1 16,0 0-3-16,0 0-2 0,0 0-1 0,0 0-3 16,0 0 5-16,0 0-2 0,0 0-2 0,0 0-2 15,0 0-3-15,0 0 0 0,0 0 5 16,0 0 4-16,0 0 9 0,0 0 5 0,0 0 4 16,0 0 3-16,18 0-8 0,-18-19-8 0,15 19-6 15,-15 0-5-15,19 0 1 0,-19-17 6 0,16 17-3 16,-7-10 7-16,-1 10-6 0,1 0 6 0,-2-8-5 15,1 8-5-15,0-6 7 0,-2 6-2 0,-1-4-1 16,3 4 1-16,-2-4-1 0,-2 4-10 0,-1-2 9 16,1 2 1-16,-2-1-4 0,0 1 5 15,0-1-2-15,0 1-3 0,2 0 3 0,-2 0 5 16,2 0 3-16,-1 0 6 0,3 0 5 0,-2 0-2 16,1 0-1-16,4 0 0 0,-2 0-1 0,1 0-1 15,-1 0-3-15,1 0-2 0,0 0 1 0,-1 0-2 16,0-15 3-16,2 15-5 0,-4 0-2 0,1 0-4 15,0 0-2-15,-3 0 6 0,4 0 2 0,-3 0 4 16,-2 0 6-16,1 0-2 0,3 0 4 0,-4 0 3 16,3 0 2-16,-1 0 7 0,4 0-3 0,-2 0-2 15,1 0-11-15,1 0-9 0,4 0-5 0,-3 0-8 16,2 0 5-16,-1 0-5 0,0 0 1 0,1 0 2 16,1 0 1-16,-5 0-1 0,3-11 5 0,-2 11-3 15,1 0-6-15,-1 0 7 0,-3 0-2 16,2 0 4-16,0 0 4 0,-1 0 3 0,-1 0 1 0,1 0-2 15,0 0 2-15,0 0-9 0,1 0 2 16,1 0-3-16,2 0 0 0,-1 0 4 16,-1 0-5-16,1 0 2 0,1 0-5 15,-1 0-1-15,1 0 3 0,2 0 1 0,-1 0 1 0,-1 0 0 0,1 0-6 16,-1 0 2-16,2 0 2 0,-3 0 1 16,0 0 6-16,-1 0-3 0,0 0-4 0,1 0 5 0,-1 0 0 15,0 0 2-15,-2 0 2 0,1 0-5 31,1 0-4-31,2 0 3 0,-1 0-2 0,2 0-1 0,-2 0-1 0,4 0-5 16,-4 0 0-16,3 0 3 0,-3 0 1 0,-1-13-2 0,2 13 6 0,-3 0 0 16,1 0-2-16,-3 0 6 0,1 0-5 0,0 0 6 0,-2 0-1 15,2 0-1-15,-1 0 3 0,-1 0-7 0,3 0 3 16,2 0-1-16,-2-7-4 0,2 7-3 16,0-6 0-16,2 6-2 0,-2-5-4 15,1 1 3-15,0 4-2 0,-3-2 2 0,-1 2-1 16,2-2-1-16,-4 2 2 0,-1 0-7 0,1 0 6 0,-4 0 4 15,4 0-1-15,-4 0 4 0,0 0 1 0,0 0 3 16,0 0 1-16,0 0 5 0,0 0 0 16,0 0 1-16,0 0 3 0,0 0 0 0,0 0-2 0,0 0-5 15,0 0 1-15,0 0-3 0,0 0 1 0,0 0 3 16,0 0 2-16,0 0 3 16,0 0 4-16,0 0 3 0,0 0-5 0,0 0-2 0,0 0-4 15,0 0-7-15,0 0 0 0,0 0 0 16,0 0 0-16,0 0 0 0,0 0 0 0,0 0 0 0,0 0 0 15,0 0 0-15,0 0 0 0,0 16 0 0,0-16 0 16,-15 0 0-16,15 10 0 0,0-10 0 0,0 0 0 16,0 12 0-16,0-12 0 0,0 6 0 0,0-6 0 15,0 6 0-15,0-3 0 0,0 1 0 16,0-2 0-16,15 4 0 0,-15-4 0 0,0 4 0 0,0 0 0 16,11-1 0-16,-11 0 0 0,0 2 0 0,0 0 0 15,8-1 0-15,-8 3 0 0,0-2 0 16,2 1 0-16,0 1 0 0,0-1 0 0,0 0 0 15,0 0 0-15,0-3 0 0,1 3 0 0,-1-1 0 16,0-2 0-16,0 1 0 0,2-1 0 0,0 2 0 16,-2-1 0-16,2-2 0 0,-1 0 0 0,1 0 0 15,-2 1 0-15,2 0 0 0,-2 1 0 0,1-1 0 16,0 1 0-16,-1 1 0 0,0-2 0 16,0 2 0-16,0-2 0 0,-1 1 0 0,3 0 0 0,-2-1 0 15,0 1 0-15,0 0 0 0,3 3 0 0,-3-2 0 16,0-1 0-16,4 1 0 0,-4 1 0 15,2-2 0-15,0 2 0 0,-1-4 0 0,1 2 0 16,-2 0 0 0,2-1 0-16,0 0 0 0,-2-1 0 0,2-1 0 0,-2 3 0 0,2-1 0 0,-3 1 0 15,3 1 0-15,-2-1 0 0,0 1 0 0,0 0 0 16,1 0 0-16,-1 1 0 0,1-1 0 0,-1-2 0 16,0 1 0-16,1 0 0 0,1-1 0 15,0-1 0-15,-2 0 0 0,1 0 0 0,1 0 0 0,1 1 0 16,-1-1 0-16,-1 0 0 0,1 0 0 0,0 2 0 15,-1 1 0 1,1 0 0-16,0-1 0 0,0 1 0 0,2 2 0 0,-2-1 0 0,-2 0 0 16,3 1 0-16,-1-1 0 0,0 0 0 15,-1 1 0-15,2-2 0 0,-3 1 0 16,3-2 0-16,-1 2 0 0,0-3 0 0,1 2 0 0,-1-2 0 0,1 2 0 16,-2-2 0-16,1 0 0 0,0 0 0 0,0 0 0 15,-1 0 0-15,3 0 0 0,0-1 0 0,-4 3 0 16,2-1 0-16,0-2 0 0,-2 3 0 0,1-2 0 15,-1 1 0-15,0 2 0 0,0-2 0 0,0 0 0 16,0 0 0-16,1 1 0 0,0 0 0 0,-3-1 0 16,4 1 0-16,-1-3 0 0,-3 3 0 0,2-2 0 15,0 2 0-15,0-2 0 0,0 0 0 0,0 0 0 16,1 0 0-16,-1 0 0 0,0 0 0 0,0 0 0 16,1-1 0-16,1 0 0 0,-3 2 0 15,3-1 0-15,-2 0 0 0,3 0 0 0,-1-1 0 16,-2 2 0-16,2 1 0 0,2-3 0 15,-4 3 0-15,2-1 0 0,-2-1 0 0,1 1 0 0,-1-1 0 16,0 2 0-16,-2 1 0 0,2-3 0 0,0 2 0 16,1 0 0-16,-1-1 0 0,0 0 0 15,3 1 0-15,-3 1 0 0,1-3 0 0,-1 0 0 0,0 2 0 16,2-2 0-16,-4-1 0 0,2 1 0 16,0-2 0-16,0-2 0 0,-1 2 0 0,-1 0 0 0,2-1 0 15,0-2 0-15,0 3 0 0,1-1 0 0,-3 1 0 16,3 1 0-16,-3 1 0 0,4 0 0 0,-4 2 0 15,2-1 0-15,0 2 0 0,0-2 0 0,-1 2 0 16,1-2 0-16,2 2 0 0,-4-1 0 0,2-2 0 16,0 2 0-16,-2-1 0 0,6 1 0 0,-4-1 0 15,-2 0 0-15,0 0 0 0,2-1 0 16,-2 1 0-16,4 0 0 0,-4-3 0 0,2 1 0 16,-1 1 0-16,1-2 0 0,0 2 0 0,0 0 0 15,-2-1 0-15,2-1 0 0,0 2 0 0,-2 0 0 16,2 2 0-16,0-4 0 0,-1 2 0 15,-1-1 0-15,2 1 0 0,-2-1 0 32,3 1 0-32,-1-2 0 0,0 2 0 0,-2-1 0 0,2 1 0 0,-1 2 0 15,3-2 0-15,-2 1 0 0,2 1 0 0,-4 0 0 0,3-2 0 0,-1 2 0 0,0-2 0 16,0 0 0-16,1 2 0 0,-1-3 0 0,0 0 0 16,-1 0 0-16,1 0 0 0,-2 1 0 0,2-1 0 15,0 0 0-15,-2-2 0 0,2 0 0 0,0 1 0 16,-2 0 0-16,0-2 0 0,1 0 0 0,0 1 0 15,-1-2 0-15,1 0 0 0,-1 0 0 0,0 0 0 16,2 0 0-16,0 0-104 0,-2 0-185 0,0 0-289 16,0 0-276-16,0 0-368 0,0-19-258 0,0 19 10 15,0-15 276-15</inkml:trace>
  <inkml:trace contextRef="#ctx0" brushRef="#br0" timeOffset="86238.7617">27148 5424 467 0,'0'5'13'0,"0"-5"9"16,0 5 13-16,0-3 12 0,0 0 7 0,0 1 21 16,-17-1 13-16,17 0 22 0,0 0 23 15,0 1 15-15,0-3 12 0,0 3 5 0,0-3 2 0,0 2-13 16,0 0-4-16,0-1-2 0,0 1-19 15,0-1 8-15,0 1 11 0,0 0 13 0,0-2 24 16,0 2 7-16,12 1 8 0,-12 2 11 16,0-1 11-16,0 3 0 0,0 1 0 0,7 1-19 0,-7-1-28 15,0 1-17-15,7-1-31 0,-7 1-12 0,3-3-24 16,-1 1-10-16,0 0-16 0,0 2-13 0,-2-1 15 16,2 1-4-16,0 1 28 0,1 3 18 0,-1 1 11 15,0-2 16-15,3 2-5 0,0 0-10 0,-1-2-19 16,1 2-13-16,-1 0-13 0,0 0-7 0,2-1 2 15,-3 1-2-15,2 1-2 0,-1-1-17 16,-3 1-16-16,3 0-9 0,0 1-16 0,0-2 7 16,-1 1-4-16,1-1-3 0,-1 1 2 0,1-3-8 15,-1 2 8-15,-1-1 2 0,0 1 10 0,-2-3 18 16,2 2 5-16,0-1 6 0,-2 0 1 0,1 3-6 16,1-2 0-16,0 0-4 0,0 0-3 15,0 1-5-15,3 2-2 0,-2-1 7 0,-1 2-4 0,2 0 3 16,-1 0 0-16,-1-1-4 0,2 2-5 0,-2-2-4 15,2 2-6-15,-2-1-3 0,1 0 3 16,-3 0-5-16,5 0 0 0,-3-1-1 0,0 0-6 16,0 0-1-16,-1-3 1 0,1 3 7 0,2-1 7 0,-2 2-6 15,1-3 3-15,1 1-1 0,-2 2 5 16,3 0 18-16,-1 1-3 0,-1-1-8 0,1 1-8 16,0-2-14-16,-3 0-4 0,3 0 0 0,0 1-6 15,-4-2 5-15,3-3 1 0,-3 2-1 0,3 1 3 16,-3-3-4-16,0 1 0 0,0-2 0 0,0 1-2 15,0 0 0-15,0 0 3 0,0-1 0 0,0-1 4 16,0 1 2-16,0 1 4 0,0 0 4 16,0 0 8-16,0 0 6 0,0 0 13 0,0 1 4 0,0-1-11 15,15 2-8-15,-15-2-19 0,0 2-10 16,0-1 0-16,13 1 0 0,-13 0 0 0,0-1 0 16,10 1 0-16,-10 2 0 0,0-2 0 0,6 1 0 0,-6 0 0 15,2-1 0-15,0 3 0 0,-2-2 0 16,2-1 0-16,-1 2 0 0,1-2 0 0,0 2 0 15,2 0 0-15,1-2 0 0,-2 1 0 0,1-1 0 16,2 1 0-16,-1 0 0 0,0 0 0 0,0-4 0 16,1 3 0-16,-1 3 0 0,-1-4 0 0,2 3 0 15,-1-1 0-15,0 1 0 0,0 0 0 0,-1-1 0 16,2 1 0-16,-2-3 0 0,-1 4 0 0,4-1 0 16,-2-2 0-16,-1 2 0 0,2-2 0 0,-1 1 0 15,1 0 0-15,0 0 0 0,-2 1 0 16,1-2 0-16,-1 1 0 0,2-1 0 0,1 1 0 0,-2 0 0 15,2-2 0-15,-1 1 0 0,1-1 0 16,1-1 0-16,-2 0 0 0,2 1 0 0,-3-2 0 16,1 1 0-16,0 1 0 0,-2-2 0 0,2 1 0 15,-1 0 0-15,0 0 0 0,4-1 0 0,-4 3 0 16,1-5 0-16,1 2 0 0,-1 0 0 0,3-1 0 16,-2-1 0-16,2-1 0 0,-1 0 0 0,0 0 0 15,0-2 0-15,-1 3 0 0,0-2 0 0,3 1 0 16,-4 2 0-16,2-3 0 0,-1 3 0 15,1-3 0-15,-2 2 0 0,3 2 0 0,-1-2 0 0,-2-1 0 16,2 0 0-16,-1-2 0 0,0 1 0 16,2-4 0-16,-4 0 0 0,1-1 0 0,1-1 0 0,0 2 0 15,2-3 0-15,-1 3 0 0,1-3 0 16,1 2 0-16,-2-2 0 0,1 3 0 0,-2-2 0 16,2 0 0-16,-2 1 0 0,2-2 0 0,1 0 0 15,-1 0 0-15,-1 0 0 0,3 0 0 0,-1 0 0 16,0 0 0-16,3 0 0 0,-5 0 0 0,2 0 0 15,1 0 0-15,0 0 0 0,-3-15 0 0,2 15 0 16,2 0 0-16,-3 0 0 16,1 0 0-16,-1-12 0 0,0 12 0 0,0-11 0 0,2 4 0 15,-3 0 0-15,-1-1 0 0,1 2 0 0,0-2 0 16,1 0 0-16,-2-1 0 0,1 1 0 0,-2 1 0 16,1-3 0-16,1 2 0 0,0-1 0 0,-2 0 0 0,1-2 0 15,-1 2 0-15,4-3 0 16,-3 2 0-16,-1 0 0 0,2-1 0 0,-1 1 0 0,2-1 0 15,-2 0 0-15,0 2 0 0,1-1 0 0,0 0 0 16,-1-1 0-16,-1 1 0 0,1 2 0 0,0-2 0 16,-2-1 0-16,0 3 0 0,-2-2 0 0,2 0 0 15,-1 1 0-15,-2-3 0 0,0 1 0 0,2 0 0 16,-2-1 0-16,1-1 0 0,-2 3 0 0,1-1-1 16,-2 2 1-16,2-1 0 0,-1 0 0 0,1 3 1 15,1-1-1-15,-3-2 0 0,3 2 0 16,-1 0 0-16,3-4 0 0,-1 3 0 0,-1-2 0 15,2 1 0-15,0-2 0 0,0 2-1 16,-1-3-1-16,1 2 2 0,-2-2 0 0,0 1 0 0,1-1 3 16,-2-2-3-16,0 2-2 0,-2 1 0 0,4-1 1 15,-2 0 1-15,-1 1-4 0,1-1 4 0,-1 1-3 16,0-1 1-16,0 1 5 0,0-1-1 16,1 4-4-16,-2-4 3 0,3 2-2 0,-1-1 1 0,0 2 3 15,0 0-1-15,0 1 0 0,-1-3-1 16,1-2 2-16,2 1-5 0,-2 1 2 0,0-2 0 15,0 2-2-15,-1-4 3 0,1 3-1 0,0 0-2 0,-2-1 5 16,2 1-6-16,1 0 0 0,-2 0-3 16,1 1 2-16,0-1-2 0,0 2 6 0,-1-2 0 15,1 1 1-15,1 0 4 0,-1 1-10 0,-1 0 3 16,3-2-4-16,-2 0 2 0,1 3 7 0,2-2-1 16,-3 3-1-16,1-1-1 0,-1 0 0 0,1 0 1 15,0 3 3-15,0 0-2 0,0-1 0 0,-1-1-3 16,1 1 1-16,-1-1 4 0,0 0 0 0,2 1-5 15,-2-2 3-15,0 1-3 0,0-3-8 16,0 2 9-16,1-2-4 0,0 1-2 0,-1-2 7 0,1 3-3 16,-1-2-3-16,3 0 5 0,0 0-1 15,-3-1 3-15,3 2-3 0,-1 0 6 0,-1 0-6 16,2-1 3-16,-3 2 0 0,0-2-6 0,1 1 4 16,3 0-3-16,-4 1 6 0,2-3-8 0,0 0 3 15,0 1 2-15,1-3-6 0,-1 5 12 0,1-3 0 16,-2 0-7-16,0 1 4 0,1 0-7 0,-2-4 1 15,1 3 1-15,-1 1 3 0,-2-1 3 0,3 1-2 16,-3-2-3-16,0 2-3 0,3 0-1 0,-2 1 4 16,0 1 5-16,2-1-3 0,-2 0-2 0,1 1-4 15,-1 0 3-15,3-2 3 0,-2 0 1 0,1 2 1 16,0-2-6-16,-2 0 0 0,5-2-1 0,-3 1 0 16,2-2 7-16,-3 1-4 0,2-1 3 0,-3-1-2 15,3 2-6-15,-2 0 9 0,0 0-4 0,0 0-2 16,0 2 2-16,-1 0-4 0,0 0 4 15,-1 2 0-15,1-1 2 0,-1 0-4 0,0 1-1 16,0 0 3-16,0-1-2 0,0-1 6 0,0 1 0 16,0 0-5-16,0-1 4 0,0-2-4 15,0 1 1-15,0 0 9 0,0 2-10 0,0-3 5 0,0 1-6 16,0-1 2-16,0 0 0 0,0-1 3 16,14 0 1-16,-14 0-8 0,0-2 1 0,0 0-3 0,0 0 0 15,0 1 5-15,0 0 1 0,0 1-8 0,0-1 3 16,0 2-2-16,0 0-5 0,0 0 9 15,0 2-8-15,0-1 4 0,0 1 7 0,0-2-11 16,0 3 7-16,0-1-2 0,0 1 0 0,0 0 5 16,0 0-2-16,0 1 4 0,15-2 3 0,-15 2-1 15,0-2-3-15,0 1-4 0,11-2-2 0,-11 1 5 16,0-2 1-16,0 2 1 0,0-1 0 0,0 1-4 16,0-1 1-16,0 2-7 0,0-3 0 0,0 3-4 15,0 0-6-15,0 1 10 0,0 0 1 0,0-1 0 16,0 1-2-16,0-1-2 0,0-1-2 0,13 0 6 15,-13 0 10-15,0 1-4 0,14-2 5 0,-14 1 0 16,11 1-3-16,-11 1 0 0,9 0-2 0,-9 1-1 16,5 1-1-16,-1 1 4 0,-1-1 2 15,-2 1-4-15,1 0 4 0,0 2-2 0,-2-4 1 16,2 4 1-16,-2-2-2 0,0-1-1 0,0 1 0 0,0 0 1 16,2-3-2-16,-2 3-1 0,0-3-9 15,0 0-5-15,3 1-2 0,-1-1-3 0,1 1 8 16,-1 0 0-16,1 1 5 0,1 0-1 0,-2-1-1 15,1 1 3-15,-2-1 1 0,1 1 1 0,-2-1 5 16,0 3 0-16,0-2 1 0,0 2 2 0,0-3-4 16,0 1 0-16,0 0-8 0,0 1 2 0,-17 0-5 15,17 2-2-15,0-1-2 0,0 1-7 0,-15 0-4 16,15 1-4-16,0-3-1 0,-11 3 5 0,11-2 4 16,-6 0 10-16,6-3 5 0,-5 1 1 0,2 0 3 15,0 2-1-15,0-3 1 0,0 3 4 0,0-2 0 16,1-1 0-16,2 2-1 0,-2 2-4 0,2-2-3 15,-2 0-7-15,0 3-4 0,2-2-5 16,0 3-4-16,0-1-1 0,0 1 0 0,-1-1-1 16,1 1 2-16,0-2 4 0,0 2 4 0,0-1 13 15,0-1 3-15,0 0 3 0,0 2-2 16,0-3-4-16,0 3-1 0,0-1-3 0,0 0 10 16,0 0 2-16,0 2-1 0,0-1 5 0,0 2-3 0,0-3-2 15,0 3 4-15,0 0 0 0,0 0-3 0,0 0 5 16,0 1-5-16,0-1-1 0,0-1 7 0,0 2-4 15,0 0 6-15,0-2-5 0,0 2-1 0,0-3-1 16,0 0 1-16,0 1 4 0,0-1-2 16,0-1-1-16,0 2 0 0,0-1-1 0,0-1-4 15,0 2 5-15,0 0-3 0,0-2 1 0,0 4 8 16,0-3-2-16,0 2 3 0,0 0 4 0,0 0-2 16,0-2 7-16,0 2 6 0,0 0 7 0,0 0 3 15,0 1 5-15,0 0-2 0,0-2-10 0,0 2-5 16,0 0-8-16,0 0-6 0,0 0-2 0,0 0 2 15,0-2-1-15,0 2 7 0,0 0-1 0,20 0 2 16,-20 0 2-16,16 0-6 0,-16 0 2 16,17 0-5-16,-17 0-2 0,17 0-3 0,-17 0 1 0,20 0-1 15,-11 0-3-15,2 0 2 0,0 15-4 16,1-15 0-16,1 0 2 0,2 0 0 0,1 0 2 16,0 0-2-16,1 0 3 0,2 0-5 0,-2 0-1 15,1 0 7-15,-1 0-6 0,2 0 4 0,-1 0-1 16,-1 0-7-16,-2 0 7 0,-1 0-3 0,0 0 2 15,-3 0 3-15,0 14-2 0,1-14 0 0,-2 0 3 16,-1 0-4-16,2 0-1 0,1 0 1 0,0 0-6 16,2 0-1-16,0 0 3 0,2 0-2 0,0 0 2 15,3 0 4-15,0-13-3 0,-3 13 1 0,3 0-3 16,-2 0 2-16,0 0 3 0,-3 0 1 16,1 0 2-16,-1 0-3 0,-2 0 0 0,0 0-4 0,-2 0 3 15,0 0 0-15,-1 0 1 0,-2 0 3 16,1 0 0-16,-1 0 2 0,-1 0-2 0,-1 0-3 0,1 0 2 15,-3 0 1-15,2 0 0 0,-3 0 6 16,-1 0 2-16,0 0 1 0,-1 0-3 0,0 0 0 16,0 0-7-16,0 0-2 0,0 0 0 0,0 0-2 15,-21 0 4-15,21 0 4 0,0 0 2 0,-15 0 4 16,15 0 3-16,0 0-1 0,-10 0 3 16,10 0 0-16,0 0-1 0,0 0 1 0,0 0-5 0,0 0-5 15,0 0-5-15,0 0-4 0,0 0 2 16,0 0-2-16,19 0-1 0,-19 0 2 0,0 0-3 0,18 0 0 15,-18-12 4-15,12 12-5 0,-12 0 4 0,0 0-5 16,9 0-6-16,-9 0 2 0,0 0-3 16,0 0 4-16,0 0 3 0,0 0 6 0,0 0-3 0,0 0-12 15,0 0-20-15,0 0-38 0,0 0-24 16,0 0-17-16,0 0-7 0,0 0-7 0,21 0-15 16,-21 0-48-16,16 0-60 0,-16 0-58 0,18 0-37 15,-18 0-32-15,12-11-124 0,-12 11-194 0,0 0-197 16,0 0-224-16,0 0 134 0,0 0 295 0</inkml:trace>
  <inkml:trace contextRef="#ctx0" brushRef="#br0" timeOffset="89048.4816">29608 4466 1279 0,'0'0'83'0,"0"0"53"16,0 0 43-16,0 0 41 0,0 0-33 0,0 0-12 15,0 0-7-15,0 0-5 0,0 0-6 0,0 0 4 16,0 0 37-16,0 0 36 0,0 0 30 0,20 0 31 16,-20 0-9-16,0 0-46 0,15 0-25 0,-15 0-39 15,0 17-39-15,0-17 6 0,0 0-17 16,0 17 22-16,0-17 17 0,0 13-2 0,0-13 8 16,0 17-21-16,0-9-14 0,0 3 1 0,0-2-8 15,0 0-11-15,0 3-1 0,0-1-23 0,0 0-18 16,0 1-12-16,0 2-16 0,0-1-1 0,0-1-1 15,0 2-10-15,0-1-3 0,0 1-3 0,0 1-5 16,0-2-3-16,0 0 3 0,0-1-2 0,19 1 2 16,-19-2 2-16,0 1-9 0,0-2 0 0,13 2-2 15,-13 0 5-15,0-1 14 0,8 0 13 0,-8 1 7 16,7 1 6-16,-3-1 1 0,0 0-5 0,0 1 0 16,2 0-9-16,0-2-12 0,-2 0-10 0,0-1-8 15,0 2-7-15,1-2 0 0,0-1-5 0,-1 1 3 16,0-1 3-16,-1 0-2 15,-1 0 4-15,2 0-2 0,-2 1 4 0,-1 0 3 0,1 0 6 16,0 1 6-16,0 1-1 0,-1-2-4 0,3 0-6 16,-3 2-11-16,2-1 0 0,-1-1 2 0,0 3 3 15,-1-4-3-15,1 0-6 0,0 2 1 0,1-2-1 16,-1 3-1-16,0-3 3 0,1 0-4 0,2 0-5 16,-2 0 4-16,0 0-4 0,1-3 2 15,-1 3-1-15,1-1 1 0,-2 0 1 0,0 0-1 16,1 1 3-16,-1-1-3 0,0 3 1 0,-1-2-1 0,2 2 0 15,-3 0 0-15,0-1 0 0,0 0 0 0,0 2 0 16,0 0 0-16,0-2 0 0,0 2 0 16,0-3 0-16,0 1 0 0,0-1 0 0,0 1 0 15,0-3 0-15,0 1 0 0,0 0 0 0,19-2 0 16,-19 4 0-16,0-3 0 0,19 2 0 0,-19-1 0 16,12 1 0-16,-12-1 0 0,11 2 0 15,-11-1 0-15,5-1 0 0,-5 1 0 0,0 3 0 16,0-2 0-16,0 2 0 0,0 0 0 0,0 0 0 0,0 2 0 15,0 0 0-15,0-2 0 0,0 2 0 0,0-2 0 16,0 1 0-16,0-3 0 0,0 1 0 0,0 1 0 16,15 0 0-16,-15 0 0 0,0-2 0 0,16 2 0 15,-16 0 0-15,12 0 0 0,-12-1 0 16,0 1 0-16,12-1 0 0,-12 3 0 0,6-4 0 0,-6 3 0 16,3-2 0-16,0 1 0 0,-3 2 0 15,2 0 0-15,1-1 0 0,-1 2 0 0,0 0 0 16,0 1 0-16,1-1 0 0,2-1 0 0,-1 2 0 15,1-1 0-15,0-1 0 0,1-1 0 0,0 1 0 16,2 1 0-16,-2-2 0 0,-2 2 0 0,3-2 0 16,-4 0 0-16,0 1 0 0,0 1 0 0,-2 0 0 15,0-1 0-15,-1 3 0 0,0-3 0 0,0 3 0 16,0-2 0-16,0 2 0 0,0-3 0 0,0 0 0 16,0-1 0-16,0-1 0 0,0 0 0 0,0 2 0 15,0-1 0-15,16-1 0 0,-16 2 0 0,0 1 0 31,19 1 0-31,-19-1 0 0,12 0 0 16,-12 1 0-16,11-3 0 0,-11 0 0 0,11 0 0 0,-11 1 0 0,9-3 0 0,-5 1 0 0,-1 0 0 16,2-3 0-16,-1 4 0 0,-2-4 0 0,1 1 0 15,1 1 0-15,-1-1 0 0,-1 0 0 0,3 1 0 16,1 0 0-16,-2-1 0 0,0 2 0 16,1-2 0-16,-1 0 0 0,0 1 0 0,2-1 0 0,-2 0 0 15,0-1 0-15,-1 1 0 0,1-1 0 0,-2 1 0 16,1-2 0-16,0 3 0 0,0-2 0 0,1-1 0 15,-1 2 0-15,0-2 0 0,1 2 0 0,-1-1 0 16,1 1 0-16,1-1 0 0,-1 1 0 16,1 0 0-16,2 0 0 0,-1 1 0 0,1 1 0 15,-2-1 0-15,3 0 0 0,-1 1 0 0,0 0 0 16,0 1 0-16,0-1 0 0,-1 0 0 0,1 0 0 16,-2 1 0-16,-1 0 0 0,0 0 0 0,0-2 0 15,1 2 0-15,-2-1 0 0,0 0 0 0,1-1 0 16,0 0 0-16,0-3 0 0,1 1 0 0,1 0 0 15,0-1 0-15,1 1 0 0,0-2 0 0,3 1 0 16,0 2 0-16,-1-1 0 0,2 0 0 0,-1-1 0 16,-1 2 0-16,-1-2 0 0,1-1 0 15,-2 2 0-15,-1-3 0 0,-1 3 0 0,-1-1 0 16,-1 0 0-16,0-1 0 0,-1 0 0 0,0 0 0 16,-2 0 0-16,3 0 0 0,-1-1 0 0,0 1 0 15,1-1 0-15,0 1 0 0,0-2 0 16,-1 1 0-16,3 0 0 0,-3 0 0 0,2 1 0 0,-1 0 0 15,1-1 0-15,-1 1 0 0,2-1 0 0,-1 1 0 16,3-1 0-16,0 0 0 0,-2-1 0 0,1 2 0 16,-1 1 0-16,2-2 0 0,-2-1 0 0,-1 1 0 15,1 0 0 1,-2-3 0-16,1 4 0 0,0 0 0 0,1-1 0 0,-3-1 0 0,1-1 0 0,1 3 0 16,-2-1 0-16,1 1 0 0,-1-2 0 0,0 0 0 15,2 2 0-15,0-3 0 0,1 1 0 0,0 0 0 16,-1 1 0-16,1-1 0 0,0 1 0 0,0-2 0 15,3 1 0-15,-4 0 0 0,3 0 0 16,-1 0 0-16,0 0 0 0,2-1 0 0,-3 1 0 16,2-2 0-16,-1 1 0 0,0-1 0 0,0 1 0 15,-1-1 0-15,1 0 0 0,-1-2 0 0,-1 2 0 16,1-2 0-16,0 2 0 0,-2-2 0 0,2 2 0 16,-2-3 0-16,0 3 0 0,1-1 0 15,-1 0 0-15,1-1 0 0,1 1 0 0,-1 0 0 16,1-2 0-16,-1 2 0 0,1-1 0 0,0-1 0 0,2 2 0 15,-2-2 0-15,1 1 0 0,-1-1 0 16,3 1 0-16,-2 1 0 0,0-2 0 0,0 0 0 16,-1 0 0-16,2 0 0 0,1 0 0 0,-1 0 0 15,-2 0 0-15,2 0 0 0,-2 0 0 0,2 0 0 16,-2 0 0-16,0-13 0 0,-1 13 0 0,-1 0 0 16,1 0 0-16,-2 0 0 0,2 0 0 0,-2 0 0 15,1 0 0-15,-1 0 0 0,1 0 0 0,0 0 0 16,0-5 0-16,2 5 0 0,0 0 0 0,1-6 0 15,-1 6 0-15,-1-4 0 0,3 3-5 0,-1-2-2 16,1 1 0-16,0 0-5 0,-2-1 7 16,2-1 0-16,-1 2 2 0,1 0 5 0,-2 2 0 0,1-3 2 15,-2 0-5-15,0 3 3 0,0-4-7 16,2 3 4-16,-2-3-6 0,0 0-12 0,0 0-7 16,0-1-13-16,1-1-9 0,1 0-1 0,0 0-4 15,-1-1 0-15,0-1 9 0,1 0 10 0,-1 2 8 16,1-3 9-16,-2 1 10 0,1-1-1 0,-1 1 7 15,0 1 2-15,1-1 2 0,2 0-1 0,-4-1 1 16,3 1 0-16,0 0-1 0,-1-1-2 16,0 1 1-16,2-3 1 0,0 3-1 0,0-2 3 0,0-1-4 15,1 0-4-15,0 0 3 0,-1-1 1 0,1 1 1 16,0 0 2-16,-1-2-3 0,-1 2-2 0,-1-2 2 16,1 1 4-16,0 1 2 0,-1 0-6 0,1 0 0 15,1-3-2-15,-2 5 0 0,2-1 4 0,-1 0 4 16,-1 2-5-16,0-3 0 0,-1 1 7 0,1 2-5 15,-5 1 1-15,2-2 4 0,1 0-6 16,-2-2-3-16,-1 0 3 0,0-1 0 0,0 0 4 16,0-1-2-16,0-2-2 0,1 1-1 15,-1-1 5-15,1 4 12 0,0-2 3 0,0 4 4 0,2-1-4 16,0-1-4-16,1 1-1 0,0 2-3 16,0-2 6-16,0 2 11 0,1-4 16 0,-1 5 5 0,-1-6-9 15,2 3-13-15,-1 0-15 0,-2 0-9 16,1-2 1-16,0 1-3 0,-1 2-7 0,3-4 6 15,-3 2-4-15,1 1-1 0,-1 0 7 0,1-1-9 0,-1 1 6 16,3 1 3-16,-3-1-5 0,2-1 5 16,-1 1 0-16,2-1-2 0,-1 1 1 0,0-3-1 15,0 2-1-15,-2-2-1 0,2 2 2 0,0-2-2 16,-1 2 0-16,0-1 0 0,-1 0 0 0,2 2 0 16,-3 0 0-16,1-2 0 0,1 0 0 0,-3 2 0 15,2-1 0-15,-1 1 0 0,0-2 0 0,-1 1 0 16,2 0 0-16,-1-1 0 0,0 0 0 0,1 2 0 15,-1-4 0-15,0 1 0 0,2-2 0 0,0-1 0 16,0-2 0-16,1 2 0 0,2-1 0 0,-1 0 0 16,-1 0 0-16,3-2 0 0,0 2 0 0,-1 0 0 15,0 3 0-15,-1-3 0 0,0 0 0 0,-1 0 0 16,1 5 0-16,-3-2 0 0,0 2 0 16,1 2 0-16,-3-2 0 0,1 2 0 0,0 2 0 15,0-1 0-15,0 2 0 0,-1-2 0 0,1 1 0 16,1 0 0-16,0-1 0 0,-1 1 0 0,2-2 0 15,-1 0 0-15,1 1 0 0,0-1 0 16,0-2 0-16,0 0 0 0,1-1 0 0,-2 0 0 0,1 1 0 16,-1 2 0-16,2 0 0 0,-2 1 0 0,-1 1 0 15,3 0 0-15,-3 2 0 0,1 1 0 0,-1 1 0 16,-1 1 0-16,1 0 0 0,-1-1 0 0,1 3 0 16,-1-2 0-16,0 2 0 0,0 1 0 0,0 0 0 15,0-2 0-15,0 2 0 0,0-1 0 0,0 1 0 16,0 0 0-16,0 0 0 0,0 0-8 0,0 0-75 15,0 0-89-15,0 0-103 0,0 0-115 16,0 0-99-16,0 0-69 0,0 0-37 0,0 0-125 16,0 0-29-16,0 0-66 0,0-14-162 0,11 14 70 15,-11 0 181-15,0 0 222 0</inkml:trace>
  <inkml:trace contextRef="#ctx0" brushRef="#br0" timeOffset="114535.7864">32786 6244 2025 0,'0'-5'68'0,"0"-2"57"16,0 2 55-16,0 0 65 0,0 0 51 0,0 1 82 16,0 1 72-16,0 0 28 0,0-1-63 15,0 1-104-15,0 3-97 0,0-2-57 0,0 0-32 16,0 1-18-16,0-1-17 0,0 2-12 0,0 0-6 15,0 0 31-15,0 0 29 0,0 0 1 0,0 0 14 16,0 27-4-16,0-27-7 0,0 29 13 0,0-8 3 16,0 2-20-16,0 4-11 0,0 3-11 15,0 4-7-15,0 3 17 0,0 4 20 0,0 0 14 16,0 5 9-16,0-3-41 0,0 1-44 0,0-1-39 16,0-4-39-16,0-4 0 0,0-3 0 0,-19-3 0 0,19-4 0 15,0-6 0-15,0-2 0 0,0-2 0 16,0-4-37-16,0-3-56 0,0-3-66 0,0 0-81 15,0-4-62-15,17-1-87 0,-17 0-111 0,0 0-44 0,19 0-104 16,-9 0-127-16,1-25-4 0,3 25-133 16,1-21-32-16,1 21 153 0,0-25 182 0</inkml:trace>
  <inkml:trace contextRef="#ctx0" brushRef="#br0" timeOffset="114835.0902">32645 6574 1815 0,'0'0'81'0,"0"0"75"15,0 0 65-15,0 0 74 0,0 0 34 0,0 0 60 16,0 0 38-16,0 0 54 0,0 0-47 0,0 0-90 16,18 0-75-16,-18 0-117 0,19 0-73 15,-6 16-42-15,5-16-41 0,1 0-48 0,4 0-39 0,4 0-96 16,3 0-205-16,0 0-216 0,-2 0-163 0,0-16-165 16,-3 16 30-16,-1 0 185 0,-5 0 206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8T15:55:06.19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14255 6009 760 0,'0'0'49'0,"0"0"37"0,0 0 43 16,0 0 40-16,0 0-26 0,0 0 7 0,0 0 11 16,0 0-6-16,0 0 31 0,0 0 2 0,0 0-18 15,0 0-4-15,0 0-19 0,0 0 2 0,0 0 5 16,0 0 21-16,0 0 23 0,0 0 20 0,0 0 25 15,0 0 9-15,0 0-29 0,0 0-15 0,0 0-8 16,0 0-34-16,0 0 19 0,0 0-16 0,0 0-27 16,0 0 7-16,0 0-28 0,15 0-28 15,-15 0-26-15,0 0-27 0,0 0 1 0,0 0 12 16,0 0 23-16,0 0 16 0,0 0-5 0,0 0-1 16,0 0-7-16,0 0-16 0,0 0 2 0,0 0-8 15,0 0-11-15,0 0 9 0,20 0-8 16,-20 0 2-16,20 0 0 0,-20 0 3 0,25 0 14 0,-11 0-1 15,-3 0 4-15,1 0-5 0,0 0 1 0,-1 0 4 16,3 0 2-16,-2 0 3 0,2 0-9 0,-2-14 2 16,3 14 5-16,0-11-4 0,0 11-1 0,1-9-10 15,-3 9-16-15,-1-14-10 0,-1 11-7 0,5-5-9 16,-5 4 2-16,2-4 3 0,3 2 5 0,-2-2 4 16,1 1-1-16,0 0-4 0,2 0-3 0,-2-1 0 15,2-1 3-15,-1 1-1 0,-1 0-10 16,-2-1-2-16,1 1-5 0,1-3 6 0,-1 3 0 15,1-1 3-15,1 0 0 0,-2-2-9 0,0 2 1 16,0-1-3-16,1 2-4 0,-2-2 0 0,1 3 0 16,1-1 0-16,-1-1 0 0,0-1 0 0,1 0 0 15,-1 1 0-15,3-2 0 0,-3 2 0 0,5-3 0 16,-4 1 0-16,2 0 0 0,-1-1 0 0,2 1 0 16,-2 0 0-16,0-1 0 0,0 0 0 15,-1 0 0-15,3 2 0 0,-2 0 0 0,-2-2 0 16,1 0 0-16,-4 2 0 0,5-3 0 0,-4 0 0 15,3 1 0-15,-3-3 0 0,0 1 0 0,2-1 0 16,1 1 0-16,2-1 0 0,-2 2 0 0,2 0 0 16,0 1 0-16,-3-1 0 0,4 1 0 0,-2 0 0 15,0 1 0-15,-2-1 0 0,2 0 0 0,-2 0 0 16,2 0 0-16,-3 2 0 0,2-2 0 0,-2 1 0 16,1-2 0-16,-2 3 0 0,-1-1 0 0,1-1 0 15,1 2 0-15,-1-1 0 0,-1 1 0 0,2-2 0 16,0 1 0-16,1-1 0 0,0 1 0 0,3-1 0 15,-1-1 0-15,1 0 0 0,3-1 0 0,-1 1 0 16,0 0 0-16,0-1 0 0,1-1 0 0,-3 2 0 16,1 0 0-16,0 1 0 0,-1-1 0 15,-1 1 0-15,-1 0 0 0,-2 0 0 0,2 2 0 16,-1-1 0-16,0-1 0 0,-1 3 0 0,2-4 0 16,-1 4 0-16,0-2 0 0,-1 2 0 0,-1 1 0 15,2-1 0-15,-2-3 0 0,3 4 0 0,-2-3 0 16,1 1 0-16,2 1 0 0,1-2 0 0,0 3 0 15,1-1 0-15,1-1 0 0,-2 0 0 0,1 3 0 16,-1-2 0-16,1-1 0 0,-3-2 0 0,2 2 0 16,-2 1 0-16,1-2 0 0,1 3 0 0,-2-2 0 15,-1-1 0-15,1 2 0 0,0 0 0 16,1-1 0-16,0 1 0 0,0-1 0 0,1 0 0 0,0-1 0 16,2 0 0-16,-1-1 0 0,1 2 0 0,0-1 0 15,-2 1 0-15,2-1 0 0,-2 2 0 16,0 0 0-16,0 0 0 0,-1 1 0 0,-1 0 0 15,2-1 0-15,0 2 0 0,0-1 0 0,1-1 0 16,-1 1 0-16,3-1 0 0,0 1 0 0,-1-1 0 16,0-1 0-16,-3 3 0 0,2-3 0 0,-1 2 0 15,-3 1 0-15,-3 0 0 0,1-1 0 16,-1 4 0-16,-4-2 0 0,3 2 0 0,-4 2 0 16,-1-3 0-16,-2 5 0 0,-1 0 0 0,-1-2 0 0,-1 2 0 15,2 0 0-15,-2 0 0 0,0 0 0 16,0 0 0-16,0 0 0 0,0 0 0 0,0 0 0 15,0 0 0-15,0 0 0 0,0 0 0 0,0 0 0 16,0 0 0-16,0 0 0 0,0 0 0 0,0 0 0 16,0 0 0-16,0 0 0 0,0 0 0 0,0 0 0 15,0 0 0-15,0 0 0 0,0 0 0 0,0 0 0 16,0 0 0-16,0 0 0 0,0 0 0 0,0 0 0 16,0 0 0-16,0 0 0 0,0 0 0 0,0 0 0 15,0 0 0-15,0 0 0 0,0 0 0 0,0 0 0 16,0 0 0-16,0 0 0 0,0 0 0 0,0 0 0 15,0 0 0-15,0 0 0 0,0 0 0 0,0 0 0 16,0 0 0-16,0 0 0 0,0 0 0 0,0 0 0 16,0 0 0-16,0 0 0 0,0 0 0 15,0 0 0-15,0 0 0 0,0 0 0 0,0 0 0 16,0 0 0-16,0 0 0 0,0 0 0 0,0 0 0 16,0 0 0-16,0 0 0 0,0 0 0 0,0 0 0 15,0 0 0-15,0 0 0 0,0 0 0 0,0 0 0 16,0 0 0-16,0 0 0 0,0 0 0 0,0 0 0 15,0 0 0-15,0 0 0 0,0 0 0 0,0 0 0 16,0 0 0-16,0 0 0 0,0 0 0 0,0 0-103 16,0 0-137-16,0 0-180 0,0 0-301 0,0 0-276 15,0 0-321-15,-20-12-310 0,20 12 301 0</inkml:trace>
  <inkml:trace contextRef="#ctx0" brushRef="#br1" timeOffset="11250.8922">13358 2857 968 0,'-16'9'52'15,"16"-4"35"-15,0 2 81 0,0-1 61 0,0-2-22 16,0 1-2-16,0-2-54 0,0 1-25 0,0-4-2 16,0 3-9-16,0-1-17 0,0-2-12 0,0 0 10 15,0 0 11-15,0 2 18 0,0-1 3 0,0 0-12 16,0 1 9-16,0 0 12 0,0-1 13 0,0 2-7 15,0-3-5-15,0 3 18 0,0-2 9 16,0-1 29-16,0 0-13 0,0 0-9 0,0 1-26 16,0-1-26-16,0 0 0 0,0 0-37 0,0 2-4 0,0-1-12 15,0 0 2-15,0 0 38 0,0 1 10 16,0-1 12-16,0-1-16 0,0 4-29 0,0-4-33 0,0 3-8 16,0-2 6-16,0 0-6 0,0-1 25 15,18 2-4-15,-18-1-10 0,0-1-5 0,0 0-21 16,0 0 1-16,0 0 2 0,11 0-2 0,-11 0 6 15,0 0-6-15,13 0-3 0,-8 0 0 0,2-16-9 16,2 16-2-16,-2 0-7 0,1-14 0 0,-1 14 1 16,3-10-6-16,0 10 4 0,-1-10 2 0,3 3-4 15,1 1 9-15,1-2-2 0,-1 1-4 16,0-1-1-16,3-2-6 0,3 1 0 0,0-1 5 0,0 1 8 16,3 0 12-16,-2 0 6 0,3 2-4 0,2-1 1 15,-4 3-10-15,2 1-6 0,0-2-4 16,-3 3-2-16,-2 0 4 0,2-1-5 0,-1 3 3 0,-2-3 10 15,-1 1 7-15,1 1 16 0,0 0 11 16,-2 1 3-16,1 1 3 0,-5-2-13 0,3 2-5 16,-3 0-10-16,0 0-5 0,1 0 37 0,-4 0 24 15,1 17 19-15,1-17-2 0,1 0-26 0,2 14-13 16,1-14-12-16,-3 0 0 0,5 11 2 0,-1-11-9 16,1 0-5-16,0 7-5 0,0-7-16 0,-1 0-10 15,5 0-5-15,1 0-5 0,-1 0 0 0,0 0 0 16,5 0 0-16,-2 0 0 0,1 0 0 0,1 0 0 15,-5 0 0-15,1 0 0 0,0 0 0 0,-2 0 0 16,-1-10 0-16,0 10 0 0,-5 0 0 16,5 0 0-16,0 0 0 0,-2-7 0 0,-2 7 0 15,1-4 0-15,3 1 0 0,-2 0 0 0,2-2 0 16,-1-2 0-16,0 0 0 0,1-1 0 0,0-1 0 16,1 1 0-16,-3-2 0 0,2 0 0 0,0-1 0 15,1 1 0-15,0-1 0 0,-1 0 0 0,3 2 0 16,-3-1 0-16,0 0 0 0,2 2 0 0,-3-1 0 15,0 0 0-15,1 2 0 0,-2-3 0 0,3 3 0 16,-3-3 0-16,6 0 0 0,-3-2 0 0,1 0 0 16,3-2 0-16,1-1 0 0,1-1 0 0,0-3 0 15,2 1 0-15,-2-2 0 0,3 3 0 0,-1-4 0 16,-2 1 0-16,1 1 0 0,1-3 0 0,-3 3 0 16,2 0 0-16,-1-1 0 0,0 1 0 15,-3-1 0-15,2 3 0 0,0-2 0 0,-1 2 0 16,-1 0 0-16,1 0 0 0,1 0 0 0,0 0 0 15,1 0 0-15,-1 0 0 0,-2 1 0 0,2 2 0 16,-2-1 0-16,0 2 0 0,-5 1 0 0,2 1 0 16,-7 1 0-16,4 2 0 0,-6-1 0 0,-2 3 0 15,-1-1 0-15,1 3 0 0,-4 0 0 0,0 0 0 16,0 0 0-16,-2 1 0 0,2 1 0 0,-2 2 0 16,0-3 0-16,1 2 0 0,1 0 0 15,-4 0 0-15,1 1 0 0,-1 0 0 0,0 0 0 0,2 0 0 16,-2 0 0-16,0 0 0 0,0 0-5 15,0 0-77-15,0 0-111 0,0 0-131 0,-22 0-241 16,22 0-203-16,-18 0-368 0,18 18-348 0,-24-18 6 16,11 15 280-16</inkml:trace>
  <inkml:trace contextRef="#ctx0" brushRef="#br1" timeOffset="12616.0414">13969 9186 1679 0,'0'4'95'0,"0"-1"74"0,0-1 57 0,0-1 63 16,2 1-38-16,-2-2 18 0,0 1 52 16,0-1 29-16,0 0 2 0,0 0-55 0,0 0-84 0,0 0-47 15,-13 0-32-15,13 0-25 0,0 0-6 16,0 0-20-16,0 0-20 0,0 0 10 0,0 0-4 0,0 0-10 16,0 0 6-16,0 0 12 0,-7 0 13 15,7 0-15-15,0 0-12 0,0 0-13 0,0 0-23 16,0 0 2-16,0 0 0 0,0-23-25 0,0 23-6 15,20-21-7-15,-20 6 7 0,25 1 12 0,-11-3-9 16,3 0 13-16,4-2 1 0,3-1 6 0,1 1 1 16,4-1 0-16,2-1 8 0,4-1 14 0,5 2 38 15,-2 0 9-15,4-1-1 0,3 2-20 0,-2 2-31 16,2 3-16-16,-2-1-10 0,-2 6-10 0,-4-1 0 16,-1 5-6-16,-4 2-4 0,-3 2 8 0,0 1-6 15,-2 0 12-15,0 0 0 0,0 0-2 16,3 0 4-16,-1 0-4 0,4 0 2 0,1 0-4 0,2 0 13 15,0 0-4-15,5 0 4 0,-1 0 8 16,2-23-8-16,-1 23 4 0,-1-19 1 0,-1 19-7 16,0-17-1-16,0 17-4 0,-4-19-5 0,-3 11-2 15,-2-2-1-15,-2 1 4 0,-1 0-5 0,-2 1-1 16,-4-2 2-16,-1 1 5 0,0 1 1 0,1 1 6 16,-1-2 6-16,4-1-7 0,4 0 20 0,0-2 7 15,6-4-10-15,2 1 10 0,4-3-19 0,2 0-4 16,4-2 1-16,3 2-6 0,-4-2 5 0,1-1-8 15,-3 3 2-15,1-2-9 0,-3 1-2 16,-2 0 3-16,-4 0-4 0,-3 4 6 0,-2 0-2 0,0-2-3 16,-5 3 3-16,-1 2 0 0,-4-1-8 15,-3 2 4-15,0 3 4 0,-5-2 2 0,0 3 12 16,-4 3-2-16,-1-1 4 0,-3 2 6 0,-1 1 18 16,-1 1 13-16,-2-1 7 0,0 2 0 0,0 0-13 15,0 0-3-15,0 0 0 0,1 0 5 0,0 0-5 16,2 0-6-16,0 0-1 0,0 0-9 0,3 0 4 15,-1 0-2-15,1 0-6 0,3-14-2 0,0 14-1 16,1 0-2-16,0 0 2 0,-1-12 0 16,-1 12 1-16,1 0 14 0,-1-9 1 0,-1 9 0 0,1-6-11 15,-2 6-9-15,1-5-12 0,-1 1-3 16,-1 1 1-16,2-1-11 0,-2 2 4 0,3-4 3 16,-2 1-1-16,2-2 1 0,1-2-5 0,3 0-14 15,-1-3-7-15,2 3-13 0,0-4-5 0,-1 3-7 16,0-1 6-16,0 2 4 0,-1 1-2 0,-2 0-1 15,1 1-12-15,-2 5-6 0,-2-3-18 0,-1 3-24 16,-3 0-36-16,1 1-49 0,-3 0-67 0,0 0-122 16,0 1-116-16,0 0-269 0,0 0-225 0,-29 0-269 15,29 0 9-15,-32 0 336 0</inkml:trace>
  <inkml:trace contextRef="#ctx0" brushRef="#br2" timeOffset="21716.7881">15756 3376 850 0,'-10'0'37'0,"-3"0"21"0,4 9 19 0,0-9 18 15,0 0-2-15,4 0 27 0,-2 0 51 16,2 0 54-16,2-19 25 0,-1 19 2 0,2 0-6 16,-2-18-11-16,3 18-11 0,0 0 0 0,0-15 19 15,0 15 22-15,1 0 36 0,0-12 14 0,0 12-39 16,0 0-35-16,0-4-34 0,0 4-14 0,0 0 9 15,0-3 19-15,0 1 13 0,0 2-40 0,0 0-33 16,0-3-59-16,0-1-52 0,17 0-10 0,-17-3-20 16,0 1-1-16,17-2-15 0,-17 0 7 0,18-1-2 15,-7-1-9-15,2 3 3 0,-1 0-11 0,2 5 11 16,-1-1-2-16,3 3-4 0,-3 0 9 0,1 0-4 16,2 33 11-16,-4-16-2 0,0 3-2 15,-1 2-4-15,2 5 4 0,-3 1 3 0,1 4-1 0,3 0 3 16,-4 1-13-16,2 1 9 0,1 0 1 15,1 0 6-15,2-1 14 0,1-3-8 0,0-1-2 0,-1-1-1 16,2-5-15-16,2-1 0 0,1-5 5 16,0-3-5-16,1-5-1 0,2-1 4 0,-1-5-7 15,2-3-9-15,1 0 9 0,-3 0-6 0,0-25-4 16,-3 25 8-16,1-30-15 0,-4 9 3 0,-3-3-4 16,0 0-15-16,-4-2 4 0,-2-2-10 0,-2-2 11 15,-4 2 9-15,-2-1 4 0,0 0 8 0,0 0-4 16,0 1 0-16,-26-4-2 0,26 3 2 15,-26-2 7-15,8 1-8 0,1-1 24 0,-2 2-9 0,-1-3-5 16,-2 1 14-16,1 2-28 0,1 0 13 16,0 1 1-16,2 1 5 0,-3 1 3 0,6-1-2 15,1 2 3-15,4 1-5 0,3 2 7 0,0 0-3 16,3 0-1-16,2 3 1 0,2-2-7 0,0 2-3 16,0 1-1-16,0 1 3 0,0 4 1 0,0 1-26 15,0 1-34-15,0 2-77 0,0 2-82 0,19 3-53 16,-19-1-45-16,0 3-84 0,14-1-155 0,-14 1-109 15,13 2-133-15,-13 0-132 0,14 0 130 0,-6 0 140 16,-1 0 213-16</inkml:trace>
  <inkml:trace contextRef="#ctx0" brushRef="#br2" timeOffset="22141.9707">16550 3331 2921 0,'-16'19'78'0,"16"-19"62"0,0 13 47 16,0-13 70-16,-12 14-3 0,12-4 25 0,0-1 17 15,-6 4-35-15,6-2-52 0,0 2-66 16,0 0-50-16,0 3-34 0,0-5-29 0,23 4-14 16,-23-1-20-16,21 1 18 0,-21-3-5 0,26-2-9 15,-12-3 0-15,2 1-13 0,1-4 3 0,-1-4-1 16,2 0-9-16,2 0-20 0,-3-21-4 0,0 21 0 16,0-30-10-16,0 11 9 0,-4-2 4 0,-1-4-1 15,-4 2 25-15,-3-2 4 0,-4 0-4 0,-1-1 5 16,0 2-5-16,-21 1 5 0,21 2 10 0,-34 5 7 15,13 3-6-15,-6 9 7 0,-1 4 6 0,-2 0-15 16,-1 0-4-16,1 30-29 0,1-8-57 16,1 1-100-16,3 1-170 0,6 2-174 0,4-1-229 15,6-1-139-15,9-2 81 0,0-1 194 0</inkml:trace>
  <inkml:trace contextRef="#ctx0" brushRef="#br2" timeOffset="28206.3965">16569 9806 1988 0,'-3'0'73'16,"0"5"48"-16,0-5 43 0,-2 6 65 0,3-5 8 15,-1 1 43-15,-1 2 65 0,1-1 61 16,-1-1-10-16,2 1-30 0,1 0-52 0,-1-3-104 0,2 0-27 16,-2 0-27-16,2 2-25 0,0-2-5 15,0 0-36-15,0 0-20 0,0 0-24 0,0 0-12 16,19 0 6-16,-19 0 19 0,19 0 25 0,-19 0-7 15,28 0-17-15,-10-15-28 0,3 15-29 0,2 0 2 16,-1 0-5-16,-1 0-7 0,1 0 2 0,-2 0 0 16,-1 0 8-16,-3 0 2 0,-2 0 0 0,2 25-3 15,-3-25-2-15,-1 28 13 0,0-13-16 0,2 2 11 16,-2 2 0-16,0 0-10 0,1 1 6 0,-1 0-3 16,-1-1-5-16,2 0 0 0,0 0-4 0,0-1 11 15,2-1 9-15,1 0 2 0,2-1 0 0,2 0-6 16,1 0-7-16,1-2 0 0,1-4 9 0,1 0-3 15,0-1-4-15,-3-4 0 0,3-2-2 16,0-3-5-16,-3 0 3 0,-1 0-4 0,-2 0-7 16,-3-20-7-16,0 20 2 0,-3-26-3 0,0 8 9 15,-5-2 0-15,-2-3-2 0,-1-1 8 0,-1-2-4 16,-3-1 6-16,0 0 8 0,0-2-9 0,0 1 2 16,0 1 4-16,0 2-9 0,-25-4 11 0,25 5 3 15,-18 1-11-15,18-2 16 0,-23 2-13 0,11 0 10 16,-3 1 11-16,1 0-4 0,-1-2 13 0,1 0-8 15,-1 0-4-15,3 0-9 0,2-1-4 0,-1-4-8 16,3 3 4-16,0-3-1 0,1 3-5 0,1-1 3 16,2-1-1-16,1 1 0 0,1 2-3 15,1 0 9-15,1 3-4 0,0-1 4 0,0 3 1 16,0 1-5-16,0 2-5 0,20 5-6 0,-20-2-22 16,0 6-22-16,18 0-39 0,-18 4-60 0,16 4-41 15,-16 0-62-15,21 0-103 0,-8 0-230 0,1 29-207 16,1-29-246-16,-1 31-89 0,1-11 296 0</inkml:trace>
  <inkml:trace contextRef="#ctx0" brushRef="#br2" timeOffset="28642.1019">17594 9850 2268 0,'-5'0'80'0,"3"0"65"0,1 0 60 0,-1 0 101 0,0 0 25 15,-3 0 24-15,0 17-3 0,-1-17-29 0,0 14-66 16,-2-5-66-16,2 1-32 0,0 0-40 15,2 2-37-15,0 1 5 0,1 1-7 16,1 2-10-16,2 0 11 0,0 0-31 0,0 1-6 0,0 0-20 16,21 2-2-16,-21-2 3 0,26-2-16 0,-8-2-2 15,1-2-1-15,3-5-10 0,5-3 12 0,0-3-4 16,0 0-7-16,-2 0 3 0,4-26-3 0,-4 26-7 16,-3-31-9-16,0 13-22 0,-7-4-11 0,-1 1 17 15,-2-3 1-15,-6 2 17 0,-4-3 11 0,-2 2-4 16,0 1 0-16,-20-1 16 0,20 4-5 0,-39 2 4 15,12 5 27-15,-2 3 18 0,-6 9 26 0,-1 0 17 16,-1 0-1-16,0 31 3 0,0-11-25 16,5 4-30-16,4 2-12 0,8-2-89 0,5-1-93 15,8-2-98-15,7-6-288 0,0-3-293 0,24-12-283 16,-4 0-136-16,6 0 281 0</inkml:trace>
  <inkml:trace contextRef="#ctx0" brushRef="#br2" timeOffset="31036.5372">16144 1326 823 0,'-3'0'51'16,"1"0"88"-16,-1 0 68 0,3 0 44 0,0 0 12 15,0-16-28-15,0 16-10 0,0 0 8 0,0 0-6 16,0 0-20-16,0-9-13 0,0 9-30 0,19 0 24 16,-19 0 41-16,0 0 31 0,20 0 37 0,-20 0-37 15,14 24-47-15,-14-24-47 0,18 26-25 16,-7-8-12-16,0 1 7 0,0 4-3 0,1 4 16 15,3 3 0-15,-3 1-15 0,3 1-7 16,-3 1-37-16,0-1-29 0,1 0-14 0,-3-4-23 0,1 0-14 16,-4-3-6-16,0 0-16 0,0-4 2 0,0-1-34 15,-1-6-53-15,-1 1-60 0,0-3-62 0,1-2-25 16,-3-2-100-16,4-4-187 0,-3 0-163 0,-1-3-139 16,1 1-141-16,-1-2 160 0,-1 0 197 0,-1 0 196 15</inkml:trace>
  <inkml:trace contextRef="#ctx0" brushRef="#br2" timeOffset="31440.4005">16160 1581 2102 0,'-2'0'56'16,"2"0"47"-16,-1 0 71 0,0 0 70 0,1 0 40 15,0 0 66-15,0 0 38 0,0 0 4 0,0 0-48 16,17 0-60-16,-17 0-60 0,23-12-31 0,-8 12 1 16,5 0 8-16,1-13 1 0,6 13-23 0,2-13-8 15,2 5-36-15,0 0-49 0,-1 0-13 0,-2 1-35 16,-2-1-28-16,-3 5-13 0,-5-3 5 0,-4 5-13 16,-3 1 9-16,-5 0-1 0,0 0-12 15,-4 0-34-15,0 0-76 0,-2 0-79 0,0 0-111 0,0 19-96 16,0-19-267-16,0 0-164 0,-18 0-293 15,18 13-11-15,0-13 334 0</inkml:trace>
  <inkml:trace contextRef="#ctx0" brushRef="#br2" timeOffset="32132.8695">17339 4489 2325 0,'0'0'93'0,"0"0"83"0,0 0 84 16,0 0 71-16,0 0 8 0,0 0 7 0,0 0-2 15,0 0-9-15,0 0-66 0,0 0-48 0,0 0-34 16,27 0-22-16,-27 0 8 0,29 0-22 0,-7 0-22 15,2-21-20-15,4 21-35 0,5-17-19 0,0 17-24 16,2-17-12-16,0 17-18 0,-3-12-4 16,-4 12-4-16,-2 0-36 0,-6 0-27 0,-6 0-75 15,-4 0-66-15,-6 0-78 0,-4 0-265 0,0 19-237 16,0-19-326-16,-33 0-91 0,33 18 302 0</inkml:trace>
  <inkml:trace contextRef="#ctx0" brushRef="#br2" timeOffset="33396.119">17063 7661 1850 0,'0'-8'80'0,"0"0"64"0,-15-1 56 0,15 4 59 16,0-3-11-16,0 0 12 0,-17 0 26 0,17 3 58 15,-9-1 31-15,9 1-10 0,-11 0-45 16,11 0-82-16,-5 0-60 0,5 2-21 0,0 0-9 16,0 1-21-16,0 1-35 0,0 1-32 0,0 0-18 0,0 0 4 15,0 0 19-15,0 0 20 0,23 22 20 16,-23-22 1-16,29 34-16 0,-11-12-27 0,-1 7-37 15,6 4-15-15,0 9-5 0,-1 1-9 0,-2 1 2 16,-2 2-27-16,-1 0-42 0,-1-3-54 0,-3-4-69 16,-2-4-44-16,-3-6-50 0,-2-7-92 0,0-4-154 15,-4-6-130-15,-1-2-101 0,1-5-152 0,-2-3 110 16,0-2 140-16,0 0 189 0</inkml:trace>
  <inkml:trace contextRef="#ctx0" brushRef="#br2" timeOffset="33676.1955">16927 7820 2760 0,'-5'0'91'0,"2"0"112"0,-1 0 122 16,4 0 139-16,0 19 18 0,0-19-53 16,0 17-79-16,0-17-58 0,0 21-44 0,22-11-7 0,-22-10-19 15,36 20-73-15,-12-20-60 0,7 12-59 16,3-12-24-16,7 0-51 0,6 0-63 0,2-29-89 16,-3 10-98-16,-2-2-102 0,-3 0-184 0,-5 2-140 15,-6 4-109-15,-4 15-175 0,-7-14 94 16,-7 14 237-16</inkml:trace>
  <inkml:trace contextRef="#ctx0" brushRef="#br2" timeOffset="34384.964">17882 11226 852 0,'-4'4'52'0,"0"-3"77"0,2 2 56 0,1-1 56 15,0 1 19-15,-1-3-24 0,0 0 24 0,2 0 20 16,0 0-6-16,0 0 48 0,0 0 23 16,0 0 33-16,0 0 15 0,0 0-55 0,0 0-37 15,0 0-44-15,18 0-4 0,-18 0 19 0,19 0-3 16,-2-17-2-16,4 17-29 0,3-17-16 0,5 17-39 15,3-23-45-15,5 10-46 0,1 0-45 0,3 3-29 16,-2 0-29-16,-3 1-45 0,-2 9-98 0,-7-10-155 16,-7 10-169-16,-5 0-304 0,-7 0-289 0,-8 0-285 15,0 20 70-15,-26-20 349 0</inkml:trace>
  <inkml:trace contextRef="#ctx0" brushRef="#br2" timeOffset="43194.1832">1196 7624 2057 0,'0'0'114'0,"0"0"69"0,0 0 66 0,0 0 67 15,0 0-32-15,0 0 8 0,0 0 38 16,0 0 26-16,0 0-11 0,0 0-15 0,0 0-60 16,23 0-24-16,-23 0-32 0,16 18-25 0,-16-18-21 15,29 12-40-15,-12 2 2 0,4 1-20 0,3 6 1 16,2 7-17-16,2 3-30 0,5 5-7 0,0 5-20 16,1 4-13-16,2 1-2 0,-1 2 5 15,-1-3 19-15,-3-4 23 0,-2-5 8 0,-3-4 14 0,-4-7 9 16,-1-6 10-16,-4-7 8 0,-4-5-5 0,1-6-12 15,-1-1-15-15,-1 0-22 0,-2-27-26 0,-1 3-18 16,-1-8-17-16,0-7-3 0,-3-7 1 16,-1-6 0-16,-2-9-5 0,-2-2-1 0,0-5-5 0,0 1-11 15,-22-2-7-15,22-2-9 0,-24 3 0 16,24 4 7-16,-27 4 11 0,27 8 6 0,-17 4 8 16,17 11 2-16,0 5-3 0,0 10-5 0,0 8-19 15,0 3-43-15,0 10-65 0,0 1-106 0,0 0-188 16,0 29-143-16,0-10-258 0,22 4-203 0,-22 7-223 15,24 4 15-15,-10 4 325 0</inkml:trace>
  <inkml:trace contextRef="#ctx0" brushRef="#br2" timeOffset="43464.5456">2179 7596 4633 0,'-12'-2'58'0,"12"0"28"0,0 1 14 0,0-1 22 15,0-1-27-15,0 2 15 0,0-2 55 0,21 0 64 16,-21 0 11-16,27 0-21 0,-8-2-63 0,2 2-81 16,5-2-43-16,3-2-19 0,5 1-8 0,2-1-14 15,0 0-15-15,-1 1-75 0,-2 0-67 16,-1 1-74-16,-4 1-51 0,-4 3-53 0,-5 0-128 15,-4 1-143-15,-5 0-111 0,-2 0-143 0,-3 0 42 16,-5 0 105-16,0 22 181 0</inkml:trace>
  <inkml:trace contextRef="#ctx0" brushRef="#br2" timeOffset="43632.0392">2365 7863 4299 0,'15'0'84'0,"4"0"48"0,3 0 37 16,-1 0 24-16,5 0-61 0,0 0-33 0,-1 0-36 16,3 0-25-16,1 0-66 0,-3 0-111 15,-1 0-214-15,-4 0-223 0,1 0-176 0,-4 0-197 16,-4 0 10-16,0 0 209 0,-2 0 219 0</inkml:trace>
  <inkml:trace contextRef="#ctx0" brushRef="#br2" timeOffset="43916.8769">3292 7122 4540 0,'3'-2'96'0,"-2"-1"56"0,0 3 63 0,2 0 83 16,2 0 17-16,-2 20 52 0,2-20 15 0,2 26-8 15,6-7-24-15,-1 5-24 0,2 2-10 0,3 5-76 16,1 5-88-16,4 1-84 0,1 4-68 0,2 2 0 16,1 5 0-16,1 0 0 0,-1 3 0 0,0-2 0 15,-3 2 0-15,-2-3 0 0,-2-5 0 0,-2-3-98 16,-1-6-98-16,-3-5-131 0,2-5-190 0,-5-7-107 16,-1-5-90-16,1-7-186 0,-3 0-44 0,-1-5-105 15,-2 0 11-15,1 0 217 0,1-31 235 0</inkml:trace>
  <inkml:trace contextRef="#ctx0" brushRef="#br2" timeOffset="44176.727">3834 6999 3455 0,'0'-4'80'0,"0"1"44"0,0 3 49 0,0 0 92 16,0 0 17-16,7 0 43 0,-7 23 35 0,0-23-6 15,7 35 9-15,0-15-18 0,2 6-35 16,5 1-34-16,-1 5-66 0,5 3-33 0,-1 2-23 0,2 1-19 16,1 2-19-16,-1 4-28 0,1-1-23 15,-1 0-36-15,-1-3-17 0,0 1-14 0,-4-5-20 16,1-2-33-16,-2-4-63 0,1-4-64 0,-5-5-86 16,-1-2-127-16,-1-5-91 0,-3-3-81 0,2-3-168 15,-1-5-62-15,-1-1-31 0,-4-2-102 0,0 0 140 16,1 0 113-16,-1 0 183 0</inkml:trace>
  <inkml:trace contextRef="#ctx0" brushRef="#br2" timeOffset="44608.4825">3860 7146 2585 0,'-8'-2'99'0,"1"2"109"0,0-2 119 16,2 2 126-16,1-2-6 0,-1-2-33 0,1 0-63 15,0-2-97-15,0 0-77 0,4-3-66 0,0-4-52 16,0-3-26-16,0-2-12 0,0 0-14 0,23 0 9 16,-23-3 11-16,26 0 20 0,-10 2 26 0,1 1 7 15,5 5 16-15,-1 2 15 0,2 5 6 0,1 1-10 16,2 3-24-16,0 2-5 0,0 0-2 0,0 23 2 16,-3-23 25-16,0 32-14 0,-1-11-6 0,-3 4 6 15,-3 2-15-15,-2-1-3 0,-5 1-13 0,-2 3-9 16,-2-1-5-16,-1 1-4 0,-3-2-6 15,0 1-9-15,-1-1-10 0,0 0-12 0,0-1 6 16,0-1 0-16,0-3 0 0,0-1-4 0,0-4-5 16,0 0 0-16,0-3-3 0,-15-3 5 0,15-2-2 15,0-2 0-15,0-3 5 0,0 1-3 0,0-3 0 16,0-1-2-16,22 3 0 0,-22-5 2 0,27 1 4 16,-9 0 16-16,4 2 26 0,5-2 27 15,5 2 36-15,1 0 19 0,1 1 14 0,0 1-12 0,2 3-39 16,-1-1-34-16,1 2-42 0,-4 0-17 15,-3 2 0-15,-2-1 0 0,-4 2 0 0,0-2-28 0,-4 0-119 16,-3-1-137-16,-4-2-212 0,-3 0-247 16,-4-4-306-16,1 2-268 0,-5-3-173 0,0-1 213 15,-1-1 425-15</inkml:trace>
  <inkml:trace contextRef="#ctx0" brushRef="#br3" timeOffset="491504.9477">3170 8547 1815 0,'0'0'29'0,"0"0"17"0,0 0 8 16,0 0 18-16,0-29-8 0,0 29 3 0,20-36 3 15,-20 11 11-15,24-8-8 0,-9-8-14 0,2-6-9 16,4-7-25-16,-1-9-10 0,2-5-9 0,0-8-1 16,2-5-6-16,0-2-10 0,2-4-2 0,2-5-10 15,-2 2-8-15,1-2-21 0,2 2 1 16,0-1 4-16,1 0 6 0,-2 3 12 0,0 2-4 16,-1 6-4-16,-2 5 3 0,-1 7-7 0,-3 7-20 15,-4 8-26-15,-3 9-38 0,-2 5 17 0,-5 8 23 16,-1 4 36-16,-4 5 36 0,-2 6-12 0,0 2-7 15,0 5-13-15,0 2-18 0,0 1-10 0,0 5-21 16,-20-1 7-16,20 2 11 0,0 0 18 0,0 0 0 16,-14 0-16-16,14 0-1 0,0 0-7 0,0 17 36 15,0-17 13-15,0 0 7 0,0 0 17 0,0 12 0 16,0-12 23-16,0 0 12 0,0 0 16 16,0 10 7-16,0-10 25 0,0 0 43 0,-23 7-6 15,23-7 4-15,-18 3-19 0,18 2-29 0,-19-1 35 16,19 1 23-16,-24 1 18 0,11 1 27 0,1 1-3 15,-3 0-8-15,3 4-7 0,1-2-23 0,-1 2-14 16,1 0-1-16,3 3-14 0,0-2-5 0,3 0-12 16,3 1-13-16,2-3 9 0,0-2 9 0,0-1 12 15,0-7-7-15,25-1-21 0,-25 0-22 0,28-21-27 16,-9 3-16-16,2-5-2 0,1-7-6 0,3-3-5 16,-1-2 3-16,0-2 1 0,2 0 0 0,-3 0 0 15,1 3 4-15,-5 3-4 0,0 6-5 0,-3 6-13 16,-4 2-2-16,-3 9-2 0,0 8 6 0,-6 0 16 15,-3 25 0-15,0 0 0 0,0 4 0 0,-22 9-2 16,22 6 2-16,-23 3 1 0,23 4-5 0,-27 3 8 16,27 0-5-16,-22-2 0 0,22-3-31 0,-13-6-94 15,13-5-119-15,0-7-217 0,0-10-226 16,0-10-40-16,0-11 123 0</inkml:trace>
  <inkml:trace contextRef="#ctx0" brushRef="#br3" timeOffset="492153.9976">1234 8952 1695 0,'5'0'67'16,"-3"12"52"-16,-2-12 51 0,4 7 65 0,-1-7-12 0,3 0 0 15,-1 0 11-15,4 0-21 0,0 0 11 16,5-32 0-16,1 8-28 0,4-12-11 0,2-11-48 16,4-15-44-16,5-15-29 0,3-15-31 0,8-16-12 15,2-16 6-15,4-11-13 0,8-11-4 0,4-8-18 16,4-6 10-16,5-4-4 0,4-4 6 0,-3 3 11 15,6 3-34-15,-2 6 15 0,-5 7-5 0,-3 13-4 16,-9 13-11-16,-6 17-37 0,-10 20-66 0,-9 19-54 16,-13 21-40-16,-10 17-24 0,-8 17 1 0,0 12-8 15,-29 20-7-15,8 4-2 0,-4 5 3 16,-4 9-8-16,0 0-43 0,0 3-28 0,1 1 17 16,0-1 48-16,2-2 47 0,1 2 32 0,-2-7 49 15</inkml:trace>
  <inkml:trace contextRef="#ctx0" brushRef="#br3" timeOffset="492423.6908">1972 6747 1685 0,'0'0'24'16,"0"0"33"-16,0 0 54 0,0 0 50 0,14 0 37 16,-14 0 20-16,9 0 4 0,-1 0-13 0,4 0 0 15,2-19-24-15,4 2-52 0,5-10-37 0,2-7-58 16,5-9-34-16,3-5 4 0,3-8 2 15,3-2-5-15,-2 1-2 0,0 5-11 0,-2 1-3 16,-2 10-8-16,-6 9 0 0,-4 8-1 0,-5 11 0 16,-4 10 9-16,-6 3 7 0,-6 24 0 0,-2 2 7 15,0 10 7-15,-21 6-2 0,21 11 13 0,-29 7 13 16,11 6 21-16,-1 7 51 0,2 1 23 0,2 4 1 16,2-4-34-16,13 0-44 0,-18-6-102 0,18-7-198 15,0-9-200-15,0-7-342 0,0-8-136 0,0-8 142 16,0-8 204-16</inkml:trace>
  <inkml:trace contextRef="#ctx0" brushRef="#br3" timeOffset="503861.1539">20949 10840 426 0,'0'-1'14'0,"0"-2"14"0,0 2-8 0,0 0 10 15,0-1-6-15,0 1-4 0,0-1 26 16,-9 1 24-16,9 0 29 0,0 0 20 0,0 0 19 0,0 0 1 15,0 1 0-15,0 0 10 0,0 0 22 16,0 0 1-16,0 0-4 0,0 0-15 0,0 0-28 16,0 0-10-16,0 0-14 0,0 0-5 0,0 0-11 15,0 0-3-15,0 0 19 0,0 0 21 0,0 0 22 16,0 0 24-16,0 0 3 0,0 0 2 0,0 0-6 16,0 0-19-16,0 0-17 0,0 0-21 0,0 0-5 15,0 0-3-15,0 0-8 0,0 0-6 0,0 0-20 16,0 0-11-16,0 0 0 0,0 0 1 0,16 0 5 15,-16 0 5-15,0 0 4 0,0 0-4 0,12 0-11 16,-12 0-4-16,0 0-4 0,7 0-24 0,-7 0 25 16,0 0-4-16,6 0 13 0,-6 0 16 0,3 0-19 15,-2 0 7-15,0 0-13 0,0 0 0 16,-1 0 3-16,0 0 14 0,1 0-2 0,-1 0 10 16,0 0-3-16,0 0-21 0,0 0-8 0,0 0-2 15,0 0-14-15,0 0-4 0,0 0 0 0,0 0-16 16,0 0 10-16,0 0-4 0,0 0-8 15,0 0 11-15,0 0 10 0,0 0 24 0,0 0 19 0,0 0 18 16,17 0 2-16,-17 15-5 0,0-15 0 0,12 0-10 16,-12 0-3-16,11 0-7 0,-11 0-1 15,9 0 2-15,-3 0-6 0,-3 0-4 0,-3 0-10 16,4 0-10-16,-3 0-3 0,1 0-2 0,-2 0-6 16,0 0-6-16,0 0-5 0,0 0-2 0,0 0-5 15,0 0 1-15,0 0 1 0,0 0-1 0,0 0 5 16,0 0 7-16,0 0-4 0,0 0-6 0,0 0 4 15,0 0-7-15,0 0 4 0,15 0 7 0,-15 0-9 16,0 0 1-16,0 0-2 0,15 0-11 0,-15 0 8 16,0 0-5-16,0 0 6 0,0 0 6 0,5 0 0 15,-5 0 3-15,4 0-7 0,-4 0-1 0,4 0 2 16,-1 0-2-16,0 0 3 0,1 0-1 0,1 0-2 16,1 0 3-16,1 0 4 0,-2 0 9 0,3 0 3 15,0 0-1-15,-1 0-3 0,-1 0 3 16,-1 0 0-16,-1 0 1 0,1 0-5 0,-2 0-7 0,-3 0-1 15,3 0-3-15,-3 0-1 0,1 0-5 16,-1 0-3-16,1 0 3 0,1 0 5 0,2 0-3 16,-1 0-2-16,1 0-2 0,1 0-4 0,2 0 5 15,-1 0 3-15,1 0 0 0,1 0-3 0,-2 0 1 16,3 0-2-16,-1 0-3 0,2-17 3 0,-2 17-2 16,-1 0-1-16,0 0 17 0,-1 0 3 0,0 0 24 15,-1-12 9-15,-1 12-9 0,-2 0-7 0,2 0-21 16,-4 0-9-16,2 0-5 0,-1 0 0 15,0 0 0-15,-1 0 0 0,1 0 0 0,1 0 0 0,0 0 0 16,0 0 0-16,2 0 0 0,0 0 0 16,-1 0 0-16,2 0 0 0,-1 0 0 0,1 0 0 0,2-14 0 15,-1 14 0-15,-1 0 0 0,0 0 0 16,1-10 0-16,-1 10 0 0,0 0 0 0,-1 0 0 16,0 0 0-16,-4 0 0 0,2 0 0 0,1 0 0 15,-3 0 0-15,0 0 0 0,2 0 0 0,0 0 0 16,0 0 0-16,0 0 0 0,-1 0 0 0,3 0 0 15,-1 0 0-15,0 0 0 0,0 0 0 0,0 0 0 16,0 0 0-16,0 0 0 0,0 0 0 0,-1 0 0 16,1 0 0-16,-1 0 0 0,2 0 0 0,-2 0 0 15,2 0 0-15,-2 0 0 0,1 0 0 0,0 0 0 16,0 0 0-16,0 0 0 0,0 0 0 16,1 0 0-16,-2 0 0 0,1 0 0 0,2 0 0 15,-2 0 0-15,1 0 0 0,1 0 0 0,-1 0 0 16,0 0 0-16,-1 0 0 0,1 0 0 0,0 0 0 15,-1 0 0-15,-1 0 0 0,1 0 0 0,-2 0 0 16,1 0 0-16,-1 0 0 0,2 0 0 0,-1 0 0 16,0 0 0-16,-1 0 0 0,3 0 0 0,-1 0 0 15,0 0 0-15,0 0 0 0,1 0 0 0,-1 0 0 16,0 0 0-16,1 0 0 0,-1 0 0 0,1 0 0 16,0 0 0-16,0 0 0 0,0 0 0 0,0 0 0 15,-1 0 0-15,0 0 0 0,1 0 0 16,-2 0 0-16,1 0 0 0,2 0 0 0,-2 0 0 0,-1 0 0 15,1 0 0-15,1 0 0 0,1 0 0 16,0 0 0-16,-1 0 0 0,2 0 0 0,-1 0 0 16,0 0 0-16,0-12 0 0,-1 12 0 0,-1 0 0 15,1 0 0-15,1 0 0 0,-4 0 0 0,1 0 0 16,1 0 0-16,-1 0 0 0,0 0 0 0,0 0 0 16,1 0 0-16,-2 0 0 0,1 0 0 0,0 0 0 15,0 0 0-15,0 0 0 0,0 0 0 0,1 0 0 16,-1 0 0-16,0 0 0 0,2 0 0 0,-2 0 0 15,1 0 0-15,1 0 0 0,-1 0 0 0,2 0 0 16,0 0 0-16,-1 0 0 0,0 0 0 16,1-10 0-16,-2 10 0 0,0 0 0 0,0 0 0 0,-1 0 0 15,2 0 0-15,-4 0 0 0,3 0 0 16,-2 0 0-16,0 0 0 0,0 0 0 0,-1 0 0 16,2 0 0-16,-2 0 0 0,3 0 0 0,0 0 0 15,0 0 0-15,0 0 0 0,1 0 0 0,1 0 0 16,2 0 0-16,-1 0 0 0,-1 0 0 0,1 0 0 15,0 0 0-15,1 0 0 0,-2-13 0 0,-1 13 0 16,-1 0 0-16,2 0 0 0,-3 0 0 0,1 0 0 16,-3 0 0-16,2 0 0 0,-2 0 0 15,3 0 0-15,-3 0 0 0,0 0 0 0,3 0 0 16,-1 0 0-16,0 0 0 0,0 0 0 0,0 0 0 16,0 0 0-16,0 0 0 0,1 0 0 0,-1 0 0 15,0 0 0-15,0 0 0 0,1 0 0 0,1 0 0 16,-1 0 0-16,-1 0 0 0,-2 0 0 0,3 0 0 15,-1 0 0-15,-2 0 0 0,0 0 0 0,2 0 0 16,-1 0 0-16,1 0 0 0,0 0 0 0,0 0 0 16,0 0 0-16,1 0 0 0,0 0 0 0,1 0 0 15,-2 0 0-15,1 0 0 0,1 0 0 0,1 0 0 16,1 0 0-16,-2 0 0 0,-1 0 0 0,4 0 0 16,-2 0 0-16,0 0 0 0,-2 0 0 0,-1 0 0 15,0 0 0-15,0 0 0 0,1 0 0 16,0 0 0-16,0 0 0 0,-1 0 0 0,0 0 0 15,-1 0 0-15,1 0 0 0,0 0 0 0,1 0 0 0,-1 0 0 16,0 0 0-16,0 0 0 0,0 0 0 16,-1 0 0-16,2 0 0 0,-2 0 0 0,2 0 0 15,-3 0 0-15,2 0 0 0,-2 0 0 0,0 0 0 16,1 0 0-16,-1 0 0 0,0 0 0 16,0 0 0-16,0 0 0 0,0 0 0 0,0 0 0 0,0 0 0 15,0 0 0-15,0 0 0 0,0 0 0 0,0 0 0 16,0 0 0-16,0 0 0 0,0 0 0 0,0 0 0 15,0 0 0-15,0 0 0 0,0 0 0 0,0 0 0 16,0 0 0-16,0 0 0 0,0 0 0 16,0 0 0-16,0 0 0 0,0 0 0 0,0 0 0 0,0 0 0 15,0 0 0-15,0 0 0 0,0 0 0 16,0 0 0-16,0 0 0 0,0 0 0 0,0 0 0 16,0 0 0-16,0 0 0 0,0 0 0 0,0 0 0 15,0 0 0-15,0 0 0 0,0 0 0 0,0 0 0 16,0 0 0-16,0 0 0 0,0 0 0 0,0 0 0 15,0 0 0-15,0 0 0 0,0 0 0 0,0 0 0 16,0 0 0-16,0 0 0 0,0 0 0 0,0 0 0 16,0 0 0-16,0 0 0 0,0 0 0 0,0 0 0 15,0 0 0-15,0 0 0 0,0 0 0 16,0 0 0-16,0 0 0 0,0 0 0 0,0 0 0 0,0 0 0 16,0 0 0-16,0 0 0 0,0 0 0 15,0 0 0-15,0 0 0 0,0 0 0 0,0 0 0 16,0 0 0-16,0 0 0 0,0 0 0 0,0 0 0 15,0 0 0-15,0 0 0 0,0 0 0 0,0 0 0 16,0 0 0-16,0 0 0 0,0 0 0 0,0 0 0 16,0 0 0-16,0 0 0 0,0 0 0 0,0 0 0 15,0 0 0-15,0 0 0 0,0 0 0 0,0 0 0 16,0 0 0-16,0 0 0 0,0 0 0 0,0 0 0 16,0 0-23-16,0 0-44 0,0 0-62 0,0 0-70 15,0 0-48-15,0 0-58 0,0 0-119 16,0 0-130-16,0-19-144 0,0 19-221 0,-29 0-59 0,11 0-166 15,2-24 63-15,-9 24 325 0</inkml:trace>
  <inkml:trace contextRef="#ctx0" brushRef="#br3" timeOffset="521643.2162">20220 4643 1071 0,'0'0'45'0,"0"0"19"0,0 11 18 0,0-11 15 16,-19 0-9-16,19 5 22 0,0-5 7 0,-12 0 10 15,12 4-16-15,0-4-32 0,-9 0-12 0,9 4-23 16,0-4-17-16,0 0-2 0,-5 1 7 0,5-1 22 15,0 0 9-15,0 0 23 0,0 0-2 0,0 0 18 16,0 0 21-16,0 0 1 0,0 0 6 0,14 0-17 16,-14 0 4-16,0 0-1 0,0 0-14 0,0 0 10 15,0 0-5-15,0 0-3 0,0 0 12 16,0 0-12-16,0 0-10 0,0 0-15 0,0 0-6 16,0 0-8-16,0 0-19 0,0 0-5 0,0 0-21 15,0 0 0-15,0 0 7 0,0 0-3 0,0 0 9 16,0 0-11-16,0 0 8 0,0 0 21 0,0 0 9 15,0 0 17-15,0 0-3 0,0 0-9 0,0 0 0 16,0 0-5-16,0 0-11 0,0 0 10 0,0 0-16 16,0 0 11-16,0 0 6 0,0 0-14 0,0 0 10 15,0 0-15-15,0 0-8 0,0 0-4 16,0 0 0-16,0 0 9 0,0 0 3 0,0 0 3 16,0 0-6-16,0 0-14 0,0 0 11 0,0 0-4 15,0 0 1-15,0 0 23 0,0 0-6 0,0 0-11 16,0 0 10-16,0 0-11 0,0 0-10 0,0 0 27 15,0 0-26-15,0 0 12 0,0 0 15 0,0 0-20 16,0 0 16-16,0 0-20 0,0-14-16 0,0 14 3 16,0 0 2-16,0 0-5 0,0-16 0 0,0 16-2 15,0 0-8-15,0-8 3 0,0 8 10 0,0-6-7 16,0 6 7-16,0-7 4 0,0 3-4 0,0 2 16 16,0-1-9-16,0-2-7 0,0 2 0 0,0-1 3 15,0 0 3-15,0-1 10 0,0 2-10 16,0-3-7-16,0 0-4 0,0 1 2 0,0 0 10 0,0 0-12 15,0 1 9-15,0-2-10 0,0 1-5 16,0 1 6-16,0 0-2 0,0 2 2 0,0-3-1 16,0 2 1-16,0 0-5 0,0 3-3 0,0-4 4 15,0 3-4-15,0-3 0 0,0 1 0 0,0 1-4 16,0 0 5-16,0-3-4 0,0 3-2 0,0-1-4 16,0 0 0-16,0-1 5 0,0 1 3 0,0-2 6 15,0 0-2-15,0 1 0 0,0 1 1 0,0-2-2 16,0 3-1-16,0-1-6 0,0 1 1 0,0 0-5 15,0 2 3-15,0-2 3 0,0 2-4 0,0 0 3 16,0 0 0-16,0-1 3 0,0 1-2 0,0-1 4 16,0 0-7-16,0 1 1 0,0-3-1 0,0 2-2 15,0-2 7-15,0 2-7 0,0-1 6 16,0 0 1-16,0 0-6 0,0 1 4 0,0 1-5 16,0 0-3-16,0 0 3 0,0 0 5 0,0-2 2 15,0 1-5-15,0-1 1 0,0 0-2 0,0-1-6 16,0-1 8-16,0 0 0 0,0-3 3 0,0 3-3 15,0-1 5-15,0-2-4 0,0 5-3 0,0-3 6 16,0 2-1-16,0-1-1 0,0 3-2 0,0-2-6 16,0 2 0-16,0-2 3 0,0 2 0 15,0-1 7-15,0 0-3 0,0-1-1 0,0 1 2 16,0 0 0-16,0 0-4 0,0-1 4 0,0-1-2 0,0 0-5 16,0 0 7-16,0-3 0 0,0 2-5 15,0-3 6-15,0 2-9 0,0 1 4 0,0-2 6 16,0 2-2-16,0-1 4 0,0 4-5 0,0-2 3 15,0 1-4-15,0-1 3 0,0 1-3 0,0 0 1 16,0 0-1-16,0 0-4 0,0 1 8 0,0-2-9 16,0 2 8-16,0 0-2 0,0-1-5 0,0 1 3 15,0-1-3-15,0 1 5 0,0-1 1 0,0-1 4 16,0 1-4-16,0-1 3 0,0 1-4 0,0-2-1 16,0 3-2-16,0-4-6 0,0 3 5 0,0-3-3 15,0 1 4-15,0 0 4 0,0-2-3 0,0 4 1 16,0-2 4-16,0 1-5 0,0-1 1 0,0 4-1 15,0-3 2-15,0 0 3 0,0 1-4 16,0 0 5-16,0 1-8 0,0-2 0 0,0 1 4 16,0 1-4-16,0-1 4 0,0 0 2 0,0 1-1 15,0-2 0-15,0 1-4 0,0 1 0 0,0 0 3 16,0 1-1-16,0-1 4 0,0 0 1 0,0-1-9 16,0 1 1-16,0 0 1 0,0 0-6 0,0-1 12 15,0 0-4-15,0-2-2 0,0 3-7 16,0-2-5-16,0 1 1 0,0-2-1 0,0 2 5 0,0-1-3 15,0-1 0-15,0 1 2 0,0-1 0 0,0 1 5 16,0 0 5-16,0-1-5 0,0 0 4 16,0 0 0-16,0 0-8 0,0-2 13 0,0 4-13 0,0-4 8 15,0 1 1-15,0 0-3 0,0 0 12 0,0-1-13 16,0 3 5-16,0 0-3 0,0 0 1 16,0 0 1-16,0 1 2 0,0 1 0 0,0 0-1 15,0 0 3-15,0-1-4 0,0 2-1 0,0 0 3 16,0-1-3-16,0 1-2 0,0-2 1 0,0 0-7 15,0-3-3-15,0 4 11 0,0-5 0 0,20-1 3 16,-20 3 5-16,0-2-9 0,0-1 0 0,0 2 3 16,0-1-1-16,0-1 2 0,0 3-3 0,0-2-7 15,11-1 3-15,-11 1 1 16,0 0 3-16,0 0 5 0,0 0-1 0,0 1 1 0,6 0 1 0,-6 0-3 16,0 2-3-16,0-1-6 0,0 3 6 15,0-1 2-15,0 0 0 0,0 1 5 0,0 0-7 16,0 1-1-16,0 0 4 0,0-2-4 0,3 3-3 15,-3-3 4-15,2 1 0 0,0-1 1 0,0 0 1 16,0 0-3-16,0-3 0 0,0 1 3 0,1 0 2 16,-1-2 0-16,0 1-1 0,0 1-2 0,0 0 1 15,0-1 0-15,-1 2-4 0,-1 0 4 0,0 0-4 16,2 0-2-16,-2 1 7 0,1 1-5 0,-1 1 3 16,0 0 5-16,0-1-9 0,0 2 3 0,1-1 2 15,0 1-6-15,-1-2 6 0,0 1 0 0,0-2 2 16,1 2 3-16,2-2-7 0,-3 1 5 15,2-2-5-15,-1 0-2 0,1 0 6 0,0 0-8 16,-1-1 4-16,1 2 2 0,-1-1 1 0,1 2 4 16,-1 0-6-16,-1-2 3 0,0 4-5 0,0-1 1 15,0 0 3-15,0 1-4 0,0-3 2 0,0 3-9 16,0-3-1-16,0 1-3 0,0-1-5 0,0-1 4 16,0 1 4-16,0 1 4 0,0-3-1 0,0 2 9 15,0-1-7-15,0 1-1 0,0 2-1 0,0-3 0 16,0 1 3-16,16 0 3 0,-16 0 6 0,0 0-2 15,0-2 3-15,0 1-5 0,0-3 2 0,7 1-10 16,-7-2 7-16,0 4-3 0,0-3 3 0,6 1 2 16,-6 1-4-16,2-1 4 0,-1 2-6 15,0-1 3-15,0 2-2 0,-1-2-5 0,4 3 6 16,-4-2 2-16,0 1 0 0,0-1 3 0,0 1-6 16,0 2 1-16,0-3 1 0,0 2 0 0,0-1 3 15,0 0-8-15,0 1 3 0,0 2 5 0,0-3-1 16,0 1 1-16,0 0-9 0,0-1 3 0,0 0-2 15,0-1 2-15,15 1 7 0,-15-1-11 0,0 1 6 16,0 1-7-16,0-1-2 0,0 1 6 16,0 0-6-16,0 1 18 0,0-1-7 0,0 2 10 0,0-2-8 15,0 2-3-15,0-1 7 0,0-1-14 0,9 0 14 16,-9-1-11-16,5 2 5 0,-5-2 8 16,5-1-14-16,-5 0 8 0,3 0-2 0,1-1-5 15,-3 2 9-15,2 0-1 0,-2-1-3 0,1 2 4 16,-1-3-5-16,2 5 2 0,-2-3-6 0,1 2 0 15,1 0 1-15,-3 1 1 0,2 0 4 0,-1-1 0 16,1 0 3-16,0 0-3 0,0 0 4 0,-2-2 1 16,3 3-5-16,-1-3-1 0,-1 2 3 0,2-3-4 15,-1 2 2-15,2-2 5 0,-2 1-7 0,2-1 7 16,0 1-3-16,-2-2-1 0,4 1-6 0,-4 1 3 16,-2 0 4-16,2 1-6 0,1 0 1 0,-3 1-5 15,0 1 5-15,2 0 3 0,-2-2 5 0,0 2-1 16,3 0-5-16,-3 0-3 0,0 0-1 0,0 0 1 15,0 0 1-15,0 0-1 0,0 0 0 16,0 0 3-16,0 0-6 0,0 0 9 0,0 0-5 16,0 0 1-16,0 0 6 0,0 0-7 0,0 0 6 15,0 0-4-15,0 0 0 0,12 0 4 0,-12 0 0 16,0 0 5-16,9 0 0 0,-9 0 1 0,8 0 2 16,-3 0-4-16,1 0 0 0,-1 0-6 0,2 0 5 15,0 0-4-15,-2 0-3 0,0 0-2 0,1 0-2 16,1 0-1-16,-2 0 14 0,0 17-3 0,-1-17-6 15,1 0 8-15,0 14-10 0,1-14 3 0,-3 0-3 16,1 12 1-16,0-12-2 0,-2 0 4 16,3 7 6-16,-3-7-12 0,0 0 9 0,1 4 0 0,1-4 2 15,-1 0 5-15,0 2-4 0,0 0-5 16,0-2 4-16,1 0 3 0,0 2 0 0,-1 1 5 16,3 1-7-16,-2-1-6 0,-1 2 0 0,2-1 0 15,-1 2 1-15,0-2 5 0,0 2-1 0,-1-2-1 16,2 0-4-16,-1-1 5 0,-2 2-5 0,0-3-2 15,1 0 5-15,-1 0-3 0,1-2 2 0,-3 1 11 16,2-1 3-16,0 3-2 0,0-3 8 0,0 1-5 16,-1 2-5-16,4-2 7 0,-2 2-2 0,1 1-4 15,-1-1 4-15,0 1-8 0,0 1-3 16,0-1 1-16,0 0-5 0,-1 2 0 0,-1-3-5 0,0 2 1 16,3-1 3-16,-2-1 0 0,-2 2 0 15,3-3 1-15,-1 2-7 0,0-1 5 0,0 0 4 16,0-1-1-16,0 1 0 0,-1 0 3 0,0-1 0 15,1 1 6-15,-1-1 3 0,0 0-1 0,1 0-1 16,-1 3-1-16,1-2 3 0,-1 0-7 0,2 1-2 16,-1 0 0-16,0 1-5 0,0-2 3 0,-1-1 5 15,3 1-5-15,-2 1 0 0,0-1 1 0,0-1-8 16,-1 1-2-16,1 1 6 0,2-2 0 0,-2 1 3 16,2 1 4-16,-2-1-4 0,0-2-2 0,1 3 2 15,-1 0 6-15,1 0 1 0,-1 1 4 0,1-3 0 16,-2 3-3-16,1 0-6 0,0-1-2 0,0 1 1 15,0-2 6-15,2 2-1 0,-2-1 5 16,0 0 3-16,0 0-6 0,0-1 6 0,1 1-4 16,-1 0-7-16,1-1 1 0,-1 0-5 0,1 1-1 15,-1 0 1-15,1 0 1 0,1-1 3 0,-2 2 4 16,2-3 7-16,-2 4 1 0,1-2 4 0,-1 1-6 16,2 1-2-16,-1 0-2 0,1 0-1 0,-1 0 8 15,2 0-1-15,0-1-7 0,-2 3-1 0,1-1-5 16,-1 0-5-16,1-1 1 0,-1 1-1 15,-1-1-4-15,1-1 4 0,0 3 1 0,-3-2 0 0,2-1-3 16,2 1 8-16,-2 0-4 0,0-1 0 0,1 1 5 16,-1-1-3-16,1-3 4 0,-1 5 2 15,0-2-5-15,0-2 1 0,3 1 1 0,-4 2 6 16,1 1-2-16,0-2 1 0,2 2-1 0,-1 0-7 16,-1 0 4-16,0 1-1 0,1-1-8 0,-1-2-2 15,0 1 2-15,0-3 1 0,0 2 7 0,1-1-3 16,-1 0-4-16,1 0-5 0,-1 0 3 0,1 0 3 15,0 0 0-15,-1 2-5 0,1 0 4 0,2-1-3 16,-3-1-1-16,4 3 6 0,-4-3-7 0,2 2 3 16,-1-1 6-16,0 1-3 0,-1-1 3 0,1 1-2 15,0 1-2-15,-1-2-1 0,1 3-4 16,0-1 4-16,0-2-2 0,0 3 4 0,1-1 2 16,-1-1 1-16,-1 1-4 0,0-2 0 0,1 1 0 15,-1 1-7-15,-1 0 6 0,2-2-3 0,0 2 4 16,1-1 1-16,-2 1-3 0,1 1 3 0,0-2-3 15,0 0 2-15,-1 0-1 0,1 1-1 0,-3-1-1 16,2-2-1-16,0 3 8 0,0-2-10 0,-2-1 4 16,1-1 1-16,-1 2-1 0,0-3 3 0,2 1-2 15,-2 1 0-15,0-3-2 0,0 1 4 0,0 1-2 16,0-1 1-16,0 1-1 0,0-1 5 0,0 1 2 16,0-1-3-16,0 2 1 0,0 0 4 0,0 0 0 15,0 1 2-15,0 0 1 0,12 0-6 16,-12-1 1-16,0 1 2 0,0 0-3 0,0 0-2 0,7-2-2 15,-7 1 1-15,0-1 8 0,0-2-2 16,4 2 12-16,-2-1 7 0,0 1-8 0,-2-3 0 16,2 5-11-16,1-3-10 0,0 0 0 0,1 1 0 15,-3-1 0-15,1 1 0 0,1-3 0 0,-2 3 0 16,0 0 0-16,1-1 0 0,0 1 0 0,-2-1 0 16,2 0 0-16,-1 0 0 0,0 2 0 0,1-2 0 15,-1 1 0-15,-1-1 0 0,1-1 0 0,0 2 0 16,1-2 0-16,1 2 0 0,-2-2 0 0,1 2 0 15,0 0 0-15,0 0 0 0,2 0 0 0,-2 1 0 16,-1 0 0-16,3 0 0 0,-2 0 0 0,0 1 0 16,0 0 0-16,-1-2 0 0,1 1 0 0,-1-1 0 15,3 0 0-15,-4 1 0 0,1-3 0 16,0 1 0-16,0-2 0 0,-1 2 0 0,0-2 0 16,1 0 0-16,-1 0 0 0,1 0 0 0,-1 0 0 15,0 0 0-15,0 0 0 0,0 0 0 0,0 0 0 16,0 0 0-16,0 0 0 0,0 0 0 0,0 0 0 15,0 0 0-15,0 0 0 0,0 0 0 0,0 0 0 16,0 12 0-16,0-12 0 0,0 0 0 0,0 0 0 16,0 0 0-16,0 0 0 0,0 0 0 0,0 0-19 15,0 0-164-15,0 0-152 0,0 0-241 16,-19 0-199-16,19 0-140 0,-21 0-189 0,21 0-156 16,-25 0 7-16,25 0 302 0</inkml:trace>
  <inkml:trace contextRef="#ctx0" brushRef="#br3" timeOffset="570761.1888">14213 3235 2205 0,'0'0'23'0,"0"0"43"0,0 0 51 15,0 0 52-15,0 0 23 0,0 0 7 16,-15 0 2-16,15 0 4 0,0 0-6 0,-11 0-6 0,11 18 2 16,0-18 5-16,0 25 4 0,0-7-7 0,0 3-40 15,0 4-54-15,24 3-51 0,-24 1-30 16,32 2-6-16,-12 1-20 0,-2-2 8 0,2 2-5 15,1-4-35-15,-6 0-53 0,1-5-110 0,-3-1-126 16,-1-5-94-16,-5-4-40 0,-1-1-6 0,-6-5-36 16,4-3-91-16,-2-1 26 0,-1-3 17 15,-1 0 149-15,0 0 209 0</inkml:trace>
  <inkml:trace contextRef="#ctx0" brushRef="#br3" timeOffset="571028.0371">14133 3520 2087 0,'-3'0'36'16,"1"0"21"-16,0 0 18 0,2 0 34 0,0 0 5 15,0 0 41-15,0 0 63 0,0 0 42 0,27 0 27 16,-27 17-16-16,27-17-45 0,-7 0-39 0,3 9-60 15,1-9-44-15,6 0-38 0,-1 0-54 0,2 0-58 16,2 0-90-16,-1 0-99 0,-2 0-97 0,-3 0-56 16,-3 0-71-16,-1 0-141 0,-3 0-3 15,-4 0 14-15,-9 0 159 0</inkml:trace>
  <inkml:trace contextRef="#ctx0" brushRef="#br3" timeOffset="571439.8074">14699 4736 1979 0,'0'0'73'0,"0"0"67"0,-9 0 43 16,9 0 45-16,0 0-16 0,-4 0-10 0,4 0 61 16,0 0 77-16,0 0 44 0,0 0 25 0,0 0-76 15,0 0-45-15,22 0-53 0,-22 0-11 0,32 0 47 16,-10-22-23-16,7 5-12 0,1-2-60 0,5-2-74 16,2 1-61-16,2 0-92 0,-2 3-118 0,-2 1-112 15,-5 7-81-15,-4 9-54 0,-3 0-137 0,-8 0-163 16,-5 0-221-16,-8 0-160 0,-1 26 174 0,-1-26 272 15</inkml:trace>
  <inkml:trace contextRef="#ctx0" brushRef="#br3" timeOffset="647245.1264">8202 12705 2117 0,'0'0'83'0,"0"0"66"0,0 0 87 0,-19-4 105 16,19 4 14-16,0 0 61 0,0 0 11 0,0 0-34 16,0 0-68-16,0 0-89 0,0 0-70 0,0 0-12 15,0 0 24-15,0 21 22 0,0-21 40 16,0 21 3-16,0-5 14 0,21 5-7 0,-21 2-41 16,22 4-39-16,-10 2-60 0,4 5-48 0,-1-1-26 15,2 4-22-15,-2-2-14 0,2 1-31 0,-4-2-38 16,0-1-57-16,-2-4-92 0,1-4-108 0,-4-2-106 15,-2-5-49-15,-1-5-109 0,-1-2-121 0,-3-5-77 16,-1-2-215-16,0-2 65 0,0-2 162 0,0 0 222 16</inkml:trace>
  <inkml:trace contextRef="#ctx0" brushRef="#br3" timeOffset="647588.4564">8077 13004 1668 0,'-2'0'88'0,"2"0"62"15,-2 0 48-15,0 0 57 0,1 15-22 16,0-15 15-16,1 0 17 0,0 11 53 0,0-11 36 0,0 0 4 15,0 13-18-15,17-13-47 0,-17 0-92 0,26 0-14 16,-8 0 18-16,5 0 3 0,1-20 59 0,5 20-5 16,3-21-30-16,5 21-47 0,-3-20-70 15,2 20-50-15,-5-18-37 0,-3 18-7 0,-1-13 11 16,-3 13-6-16,-6 0 7 0,-3 0-12 0,-3 0-7 16,-5 0-6-16,0 0-18 0,-2 24-55 0,-5-24-118 15,0 23-163-15,0-23-152 0,-19 25-269 0,19-14-207 16,-29 1-232-16,10-12-5 0,1 9 324 0</inkml:trace>
  <inkml:trace contextRef="#ctx0" brushRef="#br3" timeOffset="648268.0671">7405 10701 2587 0,'-11'0'114'16,"11"0"124"-16,-10 0 119 0,10 0 92 0,0-16-55 15,-6 16-22-15,6 0-44 0,0 0-15 0,0-16 36 16,0 16-32-16,31-8 0 0,-13 8-21 0,5-8-65 15,6 8-57-15,2-10-64 0,6 3-60 0,1 3-30 16,-1-2-35-16,2 3-53 0,-2-2-107 0,-6 1-150 16,-3 4-111-16,-7 0-164 0,-2 0-248 0,-10 0-239 15,-3 0-180-15,-6 0 178 0,0 22 356 0</inkml:trace>
  <inkml:trace contextRef="#ctx0" brushRef="#br3" timeOffset="649053.1485">7305 6072 2533 0,'16'0'89'16,"-16"0"102"-16,0 0 106 0,0 0 168 0,11 24 38 15,-11-24-48-15,9 27-27 0,-4-10-75 0,0 2-28 16,2 4 12-16,2 5-21 0,0 2-73 16,2 5-81-16,2 1-56 0,-4 3-59 0,1 3-20 15,2-2-15-15,-3 2-22 0,-1-3-29 0,-2-3-69 16,-2-3-113-16,-1-3-107 0,0-6-66 0,-2-2-37 16,1-3-90-16,-2-4-108 0,0-4-95 0,0-3-135 15,0-4-5-15,0-1 110 0,0-3 190 0</inkml:trace>
  <inkml:trace contextRef="#ctx0" brushRef="#br3" timeOffset="649268.0224">7295 6450 4919 0,'19'-7'54'15,"-8"1"43"-15,5-3 48 0,1-1 41 0,7 3 27 16,2-3-10-16,2 3-52 0,5-1-42 0,1 4-134 16,-4 1-100-16,-4 3-67 0,-2 0-76 0,-5 0-65 15,-4 20-161-15,-8-20-178 0,-3 21-235 0,-3-21-140 16,-1 25 137-16,0-11 248 0</inkml:trace>
  <inkml:trace contextRef="#ctx0" brushRef="#br3" timeOffset="649929.1664">6848 3880 1977 0,'0'0'96'0,"0"0"73"0,-11 0 82 16,11 8 84-16,0-8 40 0,-6 0 76 0,6 7 33 0,0-7-41 15,0 7-61-15,0-3-48 0,0 0-11 16,25 0 30-16,-25-1-34 0,34 1-92 0,-10-4-100 16,3 2-80-16,1-2-95 0,2 0-110 0,2 0-165 15,-6-18-126-15,3 18-223 0,-3 0-200 0,-2 0-134 16,-4 0-151-16,-3 0 212 0,-4 0 301 0</inkml:trace>
  <inkml:trace contextRef="#ctx0" brushRef="#br3" timeOffset="656276.024">9575 3674 385 0,'31'-25'-14'0,"-31"13"-78"0,29 0-5 15,-29 12 1-15</inkml:trace>
  <inkml:trace contextRef="#ctx0" brushRef="#br3" timeOffset="687411.4305">3112 8458 1041 0,'-14'0'79'0,"1"1"95"16,-1-1 50-16,3 2 65 0,0 2-20 0,1-1-55 15,0-1-14-15,2 3-16 0,2 2-10 0,1 0 47 16,3 0 39-16,-1-2 31 0,2 2 28 16,1 0-26-16,0 1-19 0,0-2-35 0,22 0-40 15,-22-1-32-15,33-2-25 0,-7-1-9 0,7-2-9 0,7 0 14 16,7 0 7-16,6 0-2 0,8-26 3 16,8 26 7-16,2-26-7 0,2 11-21 0,1 0-22 15,-5 0-46-15,-1 3-35 0,-7 0-11 0,-8 12-10 16,-6-10 1-16,-9 10 1 0,-7 0-3 0,-6 0-2 15,-8 0-2-15,-2 0 4 0,-8 26-1 0,-2-26 4 16,-5 21-7-16,0-21 7 0,0 24-3 0,-34-12-10 16,12-1-3-16,-1 0-12 0,-6-1 8 0,-2-10 8 15,-4 11 1-15,-1-11 7 0,-2 6-5 16,-1-6 3-16,-3 0-2 0,-1 0 2 0,-3 2-19 0,-2 2-8 16,0 0 8-16,1 1-1 0,1 3 19 15,3 0 9-15,6 3-1 0,2-1-1 0,10-2-12 0,6 1 3 16,4-1-2-16,7-1 3 0,6-2 19 15,2-1 3-15,0-3 14 0,38-1 0 0,-13 0-9 16,7 0-5-16,9 0-9 0,4-22-11 0,6 22 8 16,0-29-3-16,3 11-1 0,2-1 5 0,-3 2-5 15,-6 0-5-15,-4 2-12 0,-7 6-22 0,-8 9-37 16,-7-12-40-16,-8 12-105 0,-7 0-84 0,-6 19-93 16,0-19-202-16,-24 30-159 0,3-13-167 0,-5 5-148 15,-5-2 134-15,-7 1 273 0</inkml:trace>
  <inkml:trace contextRef="#ctx0" brushRef="#br3" timeOffset="688141.3693">776 9026 772 0,'-20'0'77'0,"9"0"86"0,11 0 49 0,-16 0 21 16,9 0-27-16,7 0-33 0,-8 0-6 0,8 0 9 15,-6 0-24-15,6 0-31 0,0-11-24 0,0 11-9 16,0 0 5-16,0 0 20 0,0 0 7 15,27-8 50-15,-27 8 28 0,27 0 18 0,-11 0 28 0,2 0-19 16,5 0-3-16,4 0-13 0,6 0-14 16,3 0-22-16,4 0-31 0,6 0-16 0,3 17-2 15,2-17-5-15,2 0-14 0,-1 19-17 0,-4-19-23 16,0 15-14-16,-6-15 7 0,-3 16-15 16,-7-8-11-16,-4-3-10 0,-6 1-13 0,-3 0 4 0,-6-3 2 15,-1 2-7-15,-8-1-5 0,2-1-3 0,-6-1-2 16,0 1-3-16,0-3-17 0,-24 0-20 0,24 0-47 15,-36 0-15-15,14 0-11 0,-6 0-4 0,-1-20 16 16,-3 20-3-16,-3-21-6 0,-3 21 3 16,-2-25-12-16,-3 11 8 0,-2 1 34 0,1 1 23 0,2 1 42 15,5 1 13-15,1 2-3 0,9 8 5 16,4-7-1-16,9 7 8 0,7 0 51 0,7 0 45 16,0 0 40-16,27 19 30 0,-4-19-18 0,8 25-18 15,3-11-4-15,8 6 7 0,2-2 22 0,5 2-3 16,0 0-27-16,-1 2-36 0,1-1-45 0,0-1-27 15,-4 2-11-15,0-3-9 0,-6-2-1 0,-4-1-5 16,-4-3-6-16,-6-2-41 0,-6-3-81 0,-6-1-65 16,-4-4-45-16,-4 1-35 0,-3-1-74 0,-2 0-108 15,0 0-106-15,-27-2-41 0,27-1 40 0,-32 0 40 16,8 0-43-16,1 0 38 0,-4 0 6 0,0-17 137 16</inkml:trace>
  <inkml:trace contextRef="#ctx0" brushRef="#br3" timeOffset="691417.2264">21175 4505 432 0,'0'0'21'0,"0"0"10"0,0 0 21 16,0 0 23-16,0 0-10 0,0 13 7 16,0-13 15-16,0 0 5 0,0 9 21 0,0-9 19 15,0 6-10-15,-14-6 20 0,14 1 23 0,0 1 3 16,0-2 7-16,0 0-16 0,0 0-32 0,0 0-22 16,0 0-17-16,0 0-11 0,0 0 10 0,0 0 3 15,0-16 22-15,0 16 20 0,0 0 6 0,17 0 21 16,-17 0 6-16,0 0-11 0,0 0-6 15,0 0 6-15,0 0 17 0,0 0 27 0,0 0 16 0,0 0 0 16,0 0-29-16,0 0-45 0,0 16-32 0,0-16-21 16,0 0-8-16,0 10 7 0,0-10 28 0,0 0 11 15,0 9 32-15,0-9 13 0,0 0-18 0,0 0 10 16,0 0-5-16,0 0 4 0,0 0 11 16,0 0-17-16,0 0-12 0,0 0-2 0,0 0-5 0,0 0-7 15,0 0-11-15,0 0-22 0,0 0-12 16,0 0-11-16,0 0-17 0,0 0-13 0,0 0-15 15,0 0 16-15,0 0 21 0,0 0 9 0,0 0-8 16,16 0-27-16,-16 0-29 0,15 0-10 0,-15 12 0 16,19-12 0-16,-19 0 0 0,20 0 0 0,-7 0 0 15,-2 0 0-15,0 0 0 0,-1 0 0 0,0 0 0 16,-1 0 0-16,0 0 0 0,-1 0 0 0,-1 0 0 16,-1 0 0-16,1 0 0 0,-2 0 0 0,3 0 0 15,-2 0 0-15,0 0 0 0,2 0 0 0,1 0 0 16,0 0 0-16,0 0 0 0,4 12 0 0,0-12 0 15,3 0 0-15,-1 0 0 0,4 0 0 16,-3 0 0-16,2 0 0 0,1 0 0 0,-4-16 0 16,-1 16 0-16,1 0 0 0,-3 0 0 0,-1 0 0 15,0 0 0-15,-4 0 0 0,3 0 0 0,-4 0 0 16,1 0 0-16,-1 0 0 0,2 0 0 0,-3 0 0 16,2 0 0-16,0 0 0 0,1 0 0 0,4 0 0 15,-3 0 0-15,4-17 0 0,0 17 0 0,2 0 0 16,1-14 0-16,-2 14 0 0,2 0 0 0,-3 0 0 15,1-11 0-15,-2 11 0 0,-2 0 0 0,-2 0 0 16,-3 0 0-16,1 0 0 0,-1 0 0 0,3 0 0 16,-3 15 0-16,0-15 0 0,2 0 0 15,1 0 0-15,1 0 0 0,-2 0 0 0,0 0 0 16,0 0 0-16,2 0 0 0,-2 0 0 0,0 0 0 16,0 0 0-16,3 0 0 0,-2 0 0 0,0 0 0 15,0 0 0-15,-2 0 0 0,0 0 0 0,-1 0 0 16,-1 0 0-16,-1 0 0 0,-2 0 0 0,0 0 0 15,-1 0 0-15,5 0 0 0,-4 0 0 0,2 0 0 16,1 0 0-16,2 0 0 0,1 0 0 0,4 0 0 16,-1 0 0-16,1-18 0 0,0 18 0 0,-2 0 0 15,-2 0 0-15,0-13 0 0,-1 13 0 0,-3 0 0 16,0 0 0-16,-3 0 0 0,1 0 0 16,-1 0 0-16,0 0 0 0,0 0 0 0,0 0 0 15,0 0 0-15,0 0 0 0,0 0 0 0,0 0 0 16,0 0 0-16,0 0 0 0,0 0 0 0,0 0 0 15,0 0 0-15,0 0 0 0,0 0 0 0,0 0 0 16,0 0 0-16,0 0 0 0,0 0 0 0,0 0 0 16,0 0 0-16,0 0 0 0,0 0 0 0,0 0 0 15,0 0 0-15,0 0 0 0,0 0 0 0,-20 0 0 16,20 0 0-16,-21 0 0 0,21 0 0 0,-25 0 0 16,10 15 0-16,-1-15 0 0,-2 0 0 15,2 13 0-15,0-13 0 0,0 0 0 0,0 8 0 0,-2-8 0 16,2 0 0-16,1 4 0 0,0-4 0 0,-1 4 0 15,2-3 0-15,-3 2 0 0,-1-1 0 16,-2 2 0-16,3-1 0 0,-2 1 0 0,0 0 0 16,1-1 0-16,-1 0 0 0,3 0 0 0,1-1 0 15,0-1 0-15,1 1 0 0,3-2 0 0,-1 0 0 16,1 0 0-16,3 0 0 0,-2 0 0 0,2 0 0 16,1 0 0-16,-2 0 0 0,1 0 0 0,-1 0 0 15,1 0 0-15,-4 0 0 0,3 0 0 0,-4 0 0 16,1 0 0-16,-2 0 0 0,-1 0 0 0,2 0 0 15,-1 0 0-15,0 0 0 0,2 12 0 0,-1-12 0 16,2 0 0-16,2 0 0 0,1 0 0 0,2 0 0 16,0 0 0-16,4 0 0 0,-3 0 0 0,-1 0 0 15,2 0 0-15,-1 0 0 0,-2 0 0 16,0-14 0-16,-2 14 0 0,0 0 0 0,-3 0 0 16,0 0 0-16,1 0 0 0,-3 0 0 0,-1 0 0 15,1 0 0-15,2 0 0 0,1 0 0 0,0 0 0 16,4 0 0-16,1 0 0 0,1 0 0 15,5 0 0-15,-1 0 0 0,1 0 0 0,0 0 0 0,0 0 0 16,0 0 0-16,0 0 0 0,18 0 0 0,-18 0 0 16,23 0 0-16,-8 0 0 0,3 0 0 0,5 0 0 15,2 0 0-15,0-15 0 0,2 15 0 0,1 0 0 16,1-12 0-16,0 12 0 0,0 0 0 16,0 0 0-16,-2-11 0 0,1 11 0 0,0-6 0 0,1 6 0 15,-2-4 0-15,0-1 0 0,0 0 0 16,-1 1 0-16,1-1 0 0,0-1 0 0,-1 2 0 15,-2-1 0-15,0 0 0 0,-3 2 0 0,-1-1 0 16,-2 3 0-16,-3 0 0 0,-2 0 0 0,1 1 0 16,-3 0 0-16,-1 0 0 0,-1 0 0 0,1 0 0 15,-1 0 0-15,-2 0 0 0,1 0 0 16,-3 0 0-16,1 0 0 0,0 0 0 0,-3 0 0 0,0 0 0 16,0 0 0-16,0 0 0 0,-1 0 0 0,0 0 0 15,-1 0 0-15,-1 0 0 0,1 0 0 0,-1 0 0 16,0 0 0-16,0 0 0 0,0 0 0 15,0 0 0-15,0 0 0 0,0 0 0 0,-15 0 0 16,15-10 0-16,0 10 0 0,0 0 0 0,-15 0 0 16,15 0 0-16,-15 0 0 0,5 0 0 0,0 0 0 15,-3 0 0-15,1-8 0 0,-1 8 0 0,0-4 0 16,-1 4 0-16,-2-2 0 0,1 1 0 0,-4 0 0 16,0 1 0-16,-3 0 0 0,-3 0 0 0,-1 0 0 15,-2 0 0-15,-1 0 0 0,-3 0 0 0,-1 16 0 16,-1-16 0-16,-2 0 0 0,0 14 0 0,0-14 0 15,-1 0 0-15,2 15 0 0,2-15 0 16,0 7 0-16,2-7 0 0,4 6 0 0,-1-6 0 0,3 4 0 16,5-1 0-16,2-2 0 0,2 1 0 0,3 0 0 15,3 1 0-15,0-1 0 0,1 0 0 16,4 0 0-16,-1-2 0 0,1 3 0 0,0-1 0 16,1-1 0-16,3-1 0 0,1 0 0 0,0 0 0 15,0 0 0-15,0 0 0 0,18 0 0 0,-18 0 0 16,27 0 0-16,-10 0 0 0,5 0 0 15,5 0 0-15,2 0 0 0,2-17 0 0,5 17 0 0,-1 0 0 16,3-10 0-16,-2 10 0 0,1 0 0 0,-1-12 0 16,1 12 0-16,2-10 0 0,-3 7 0 0,2-6 0 15,-2 3 0-15,-1-1 0 0,-1-2 0 0,-2 2 0 16,-3 2 0-16,-3-2 0 0,-2 1 0 0,-5 4 0 16,-4-2 0-16,-2 3 0 0,-5-2 0 15,-4 3 0-15,-4 0 0 0,0 0 0 0,0 0 0 16,-22 0 0-16,22 0 0 0,-29 16 0 0,12-16 0 15,-4 0 0-15,1 19 0 0,-4-19 0 0,1 14 0 16,-2-14 0-16,-1 13 0 0,1-13 0 0,-1 12 0 16,0-12 0-16,-1 9 0 0,-2-6 0 0,0 2 0 15,-1-2 0-15,-1-2 0 0,0 2 0 0,-3-3 0 16,0 1 0-16,0 0 0 0,0 0 0 0,-1-1 0 16,3 0 0-16,2 1 0 0,5-1 0 15,5 0 0-15,2 0 0 0,4 0 0 0,1 0 0 0,6 0 0 16,3 0 0-16,1 0 0 0,1 0 0 0,1 0 0 15,1 0 0-15,0 0 0 0,0-12 0 16,22 12 0-16,-22 0 0 0,41-11 0 0,-13 11 0 16,8-10 0-16,2 3 0 0,8 2 0 0,2 0 0 15,1 2 0-15,1-2 0 0,-1 1 0 0,0 1 0 16,0 1 0-16,-1 1 0 0,-2 0 0 0,0 0 0 16,-4 1 0-16,0 0 0 0,-6 0 0 0,-5 0 0 15,-6-2 0-15,-5 2 0 0,-4 0 0 0,-7 0 0 16,-4 0 0-16,0 0 0 0,-5-2 0 0,0 2 0 15,0 0 0-15,0 0 0 0,-22-1 0 0,22 0 0 16,-29 0 0-16,8-1 0 0,-4-1 0 0,-1 2 0 16,-4-1 0-16,-1 2 0 0,-1 0 0 15,-2 0 0-15,0 0 0 0,0 0 0 0,0 0 0 16,2 0 0-16,0 17 0 0,2-17 0 0,2 0 0 16,2 17 0-16,2-17 0 0,5 0 0 0,3 15 0 15,4-15 0-15,2 0 0 0,4 8 0 0,3-8 0 16,3 0 0-16,0 0 0 0,0 0 0 0,31 0 0 15,-13 0 0-15,3 0 0 0,4-18-4 0,3 18-52 16,2 0-52-16,1-16-45 0,-1 16-51 0,-3 0-20 16,0-15-37-16,-3 15-86 0,-3 0-106 0,-4-8-48 15,-4 8-73-15,-1 0-115 0,-7 0-61 0,-5 0-193 16,0 0-103-16,0 0 188 0,-28 0 222 16</inkml:trace>
  <inkml:trace contextRef="#ctx0" brushRef="#br3" timeOffset="719042.8994">14785 12634 1765 0,'0'0'54'0,"0"-9"46"0,15 9 40 0,-15-11 38 16,0 11 10-16,12-10 42 0,-12 10 65 0,0 0 92 15,0 0 60-15,0 0 10 0,8 0-59 0,-8 0-103 16,0 0-80-16,0 0-58 0,0 0 18 0,0 0 43 16,0 0 24-16,0 0 37 0,0 0 7 0,0 0-8 15,0 0-22-15,0 0-15 0,0 0-18 0,0 0-28 16,28 0-8-16,-8-17-43 0,5 17-54 0,8-23-35 15,8 6-39-15,6-2-16 0,7-4 0 0,12-3 0 16,7-5 0-16,9-3 0 0,9-3 0 0,8-3 0 16,4-4 0-16,9-3 0 0,4-3 0 0,0-3 0 15,-3 3 0-15,-1 1 0 0,-6 2 0 0,-6 2 0 16,-8 4 0-16,-5 2 0 0,-7 2 0 16,-4 5 0-16,-7 4 0 0,-4 0 0 0,-1 3 0 15,-5 3 0-15,-2 1 0 0,-5 3 0 0,-3 4 0 16,-10 2 0-16,-2 1 0 0,-8 2 0 0,-6 4 0 15,-5 1 0-15,-5 2 0 0,-5-1 0 0,-4 3 0 16,-1-3 0-16,-3 3 0 0,0 0 0 16,0 0 0-16,0 0 0 0,0 0 0 0,0 0 0 15,0 0 0-15,0 0 0 0,0 0 0 0,0 0 0 0,0 0 0 16,0 0 0-16,0 0 0 0,0 0 0 16,0 0 0-16,0 0 0 0,0 0 0 0,0 0 0 0,0 0 0 15,0 0 0-15,0 0 0 0,0 0 0 16,0 0 0-16,0 0 0 0,0 0 0 0,0 0 0 15,0 0 0-15,0 0 0 0,0 0 0 0,0 0 0 16,0 0 0-16,0 0 0 0,-21 0 0 0,21 0 0 16,-18 20 0-16,18-20 0 0,-17 12 0 0,17-12 0 15,-11 9 0-15,11-9 0 0,0 0-149 0,-5 8-182 16,5-8-275-16,0 0-200 0,22 0-178 0,-22 0-108 16,37-32 23-16,-10 32-66 0,3-31 220 15,5 10 290-15</inkml:trace>
  <inkml:trace contextRef="#ctx0" brushRef="#br3" timeOffset="729907.3505">21997 10851 2015 0,'0'0'51'16,"0"0"16"-16,0 0 16 0,0 0 11 0,0 0-26 16,0 0 18-16,0 0 9 0,0 0 33 0,-17 0 26 15,17 0 11-15,0 0 24 0,0 0 3 0,0 0-14 16,0 0-15-16,0 0-7 0,0 0-16 0,0 0 58 15,0 12 28-15,0-12 6 0,0 0 5 0,0 0-56 16,21 0-24-16,-21 0 7 0,0 0 9 0,15 0 4 16,-15 0-1-16,0 0 2 0,0 0-9 0,8 0-3 15,-8 0-6-15,0 0-27 0,0 0-22 16,0 0-21-16,0 0-21 0,0 0-19 0,0 0-8 16,0 0-17-16,0 0-1 0,0 0 1 0,0 0 7 15,0 0 15-15,0 0 0 0,0 0 2 0,0 0-5 16,0 0-7-16,0 10 7 0,0-10 6 0,0 0 10 15,0 0 17-15,0 7 17 0,0-7 16 0,0 0 13 16,0 0-28-16,0 2-32 0,0-2-31 0,0 3-32 16,0 0 0-16,0 0 0 0,0 0 0 0,0 2 0 15,0 2 0-15,0 1 0 0,0-3 0 0,0 2 0 16,0 0 0-16,0 2 0 0,0-3 0 0,0 1 0 16,0-2 0-16,0 2 0 0,0-2 0 0,0 0 0 15,0 2 0-15,0-2 0 0,11-1 0 16,-11 2 0-16,0-2 0 0,0 1 0 0,6 0 0 0,-6 0 0 15,0-4 0-15,3 4 0 0,-2-1 0 16,-1-2 0-16,0 1 0 0,0-1 0 0,0 2 0 16,0-2 0-16,1 0 0 0,-1 2 0 0,1-1 0 15,0 3 0-15,2-2 0 0,2 0 0 0,-3 1 0 16,2 2 0-16,-1 0 0 0,1-1 0 0,0 2 0 16,0-2 0-16,0 1 0 0,1 2 0 0,-2 1 0 15,0-2 0-15,0-1 0 0,-1 2 0 0,0-1 0 16,2 3 0-16,-3-3 0 0,1-2 0 0,-2 0 0 15,0 2 0-15,2-3 0 0,-1-1 0 0,0 1 0 16,1-1 0-16,-2 0 0 0,0 0 0 0,1 1 0 16,2-1 0-16,-1 0 0 0,0 0 0 0,-1 1 0 15,0-1 0-15,0 1 0 0,0 1 0 16,0-1 0-16,1 2 0 0,-1 1 0 0,0 1 0 16,1-3 0-16,-1 2 0 0,2 1 0 0,-1-3 0 15,-1 0 0-15,1 2 0 0,0-3 0 0,2-1 0 16,-2 2 0-16,0-1 0 0,0 0 0 0,0 0 0 15,1-1 0-15,0 0 0 0,-1-1 0 0,-1 2 0 16,1-2 0-16,1 1 0 0,-1-2 0 0,0 2 0 16,-1 1 0-16,2-1 0 0,-2 0 0 0,0 0 0 15,2 2 0-15,-2-1 0 0,1-1 0 16,0 3 0-16,-1-1 0 0,1 1 0 0,0-2 0 16,0 4 0-16,0-1 0 0,-1-3 0 0,1 2 0 15,1-2 0-15,-1-1 0 0,2 0 0 0,-2 0 0 16,1-1 0-16,0-1 0 0,-1 2 0 0,0-1 0 15,0-1 0-15,-1 1 0 0,2-3 0 0,-1 5 0 16,0-2 0-16,1 1 0 0,-1-2 0 0,2 1 0 16,-2 2 0-16,1-1 0 0,-1-1 0 0,-1 2 0 15,0-2 0-15,1 3 0 0,-1-2 0 0,1 2 0 16,-1-1 0-16,1-2 0 0,0 2 0 0,0-3 0 16,0 1 0-16,-1 1 0 0,1-1 0 0,1-3 0 31,-2 2 0-31,2 1 0 0,0-2 0 0,-1 2 0 0,1 1 0 0,1-1 0 0,-2 2 0 15,1 0 0-15,0-2 0 0,-2 1 0 0,1 1 0 0,2 0 0 16,-3 0 0-16,1-1 0 0,0 2 0 16,-1-1 0-16,1 1 0 0,-1 0 0 0,1-1 0 15,0-1 0-15,0 1 0 0,0 0 0 0,0 1 0 16,0-2 0-16,1-2 0 0,-1 3 0 0,0 0 0 16,1-3 0-16,-2 3 0 0,1-2 0 0,1 1 0 15,-2-1 0-15,1 1 0 0,0-1 0 0,-1 2 0 16,1 0 0-16,1-1 0 0,-1 1 0 0,-1 0 0 15,1 2 0-15,1-2 0 0,2 4 0 16,-3-3 0-16,1 1 0 0,-1 0 0 0,0-3 0 16,1 2 0-16,-1-1 0 0,2-2 0 0,-2 1 0 15,-1 0 0-15,1-1 0 0,0 1 0 0,2 0 0 0,-2 2 0 16,0-3 0-16,1 2 0 0,-1-1 0 16,1 2 0-16,0-1 0 0,1 0 0 0,-2 0 0 15,1-1 0-15,-1 2 0 0,3 0 0 0,-3-3 0 16,2 1 0-16,-1 0 0 0,0-1 0 0,0 0 0 15,1 0 0-15,0 1 0 0,3-1 0 0,-3 2 0 16,1-1 0-16,-1 0 0 0,-1 0 0 0,1 1 0 16,-1-1 0-16,0-2 0 0,-1 0 0 15,2-1 0-15,-2 0 0 0,0 1 0 0,1-2 0 0,1 0 0 16,1 0 0-16,-1 0 0 0,-1 0 0 16,3 0 0-16,-1 0 0 0,0 0 0 0,0 0 0 15,1 21 0-15,-2-21 0 0,2 0 0 0,-1 15 0 16,-1-15 0-16,1 10 0 0,0-10 0 0,-1 0 0 15,-1 9 0-15,2-9 0 0,-1 0 0 0,0 5 0 16,0-5 0-16,1 0 0 0,-1 0 0 0,-1 0 0 16,3 0 0-16,-2 0 0 0,1 0 0 0,-1 0 0 15,1 2 0-15,0-1 0 0,1 0 0 0,-2 0 0 16,-1-1 0-16,1 1 0 0,-1-1 0 0,0 0 0 16,0 0 0-16,-1 0 0 0,1 0 0 0,0 0 0 15,3-17 0-15,-1 17 0 0,1 0 0 0,1-11 0 16,-2 11 0-16,3 0 0 0,-3-12 0 15,0 12 0-15,-1 0 0 0,1-5 0 0,-1 5 0 16,0 0 0-16,-2 0 0 0,3 0 0 0,-1 0 0 16,-2 0 0-16,0 0 0 0,0 0 0 0,0 0 0 15,-1 0 0-15,1 0 0 0,-1 0 0 0,0 0 0 16,1-17 0-16,2 17 0 0,-2 0 0 0,2-14 0 16,-2 14 0-16,1 0 0 0,-1 0 0 0,2-11 0 15,-1 11 0-15,-1 0 0 0,0 0 0 0,1-7 0 16,1 7 0-16,-3 0 0 0,2-6 0 0,-1 6 0 15,-1-3 0-15,2 1 0 0,1 0 0 0,-2-1 0 16,0 0 0-16,3-2 0 0,1 1 0 0,-2 0 0 16,-1 0 0-16,-1-1 0 0,3 1 0 15,-3 2 0-15,1-1 0 0,-1 0 0 0,0 0 0 16,0 1 0-16,-1 0 0 0,0 0 0 0,-1 0 0 16,1-1 0-16,2-3 0 0,-2 3 0 0,0-2 0 15,2-1 0 16,-3 0 0-31,4-2 0 0,-1-1 0 0,-1-1 0 0,-2 2 0 0,3-1 0 0,-2 1 0 0,0-1 0 0,1 4 0 0,-1-2 0 0,0 2 0 16,0 1 0-16,0 0 0 0,-1 0 0 0,1 0 0 16,0 1 0-16,-1-1 0 0,0 1 0 15,0-1 0-15,0 0 0 0,0-2 0 0,0 2 0 16,0-2 0-16,1 1 0 0,-1-1 0 0,0-1 0 16,0 3 0-16,0-3 0 0,0 2 0 0,0-1 0 15,0 0 0-15,0 1 0 0,0-1 0 0,0 0 0 16,0 1 0-16,0-1 0 0,0 0 0 0,0 0 0 15,0-1 0-15,0 0 0 0,0 0 0 0,0 0 0 16,0 0 0-16,0 0 0 0,0 2 0 0,17-2 0 16,-17 1 0-16,0 2 0 0,0-1 0 0,0-1 0 15,0 2 0-15,0-1 0 0,0-1 0 0,0 0 0 16,0 1 0-16,8-1 0 0,-8 0 0 0,0 0 0 16,0-1 0-16,0 1 0 0,0 0 0 0,5 1 0 15,-5-2 0-15,0 2 0 0,3-1 0 0,-3-1 0 16,0 3 0-16,0 0 0 0,0-3 0 15,0 1 0-15,0 2 0 0,0-2 0 0,0 0 0 16,0 1 0-16,0-3 0 0,0 1 0 0,0 0 0 16,0 0 0-16,0-2 0 0,0-1 0 0,0 3 0 15,0-3 0-15,0 2 0 0,0 1 0 0,0-1 0 16,0-1 0-16,14 2 0 0,-14-1 0 0,0 1 0 16,0 0 0-16,0 0 0 0,0 0 0 0,0-1 0 15,0 3 0-15,0-1 0 0,0-1 0 0,0 0 0 16,0-2 0-16,0 0 0 0,0 0 0 0,8-2 0 15,-8 2 0-15,0-1 0 0,0-1 0 0,0 0 0 16,0 2 0-16,4 0 0 0,-2-1 0 0,1 0 0 16,0 0 0-16,-1 3 0 0,3-2 0 15,-5 0 0-15,2 1 0 0,1 0 0 0,-2 0 0 16,-1 1 0-16,1-2 0 0,-1-1 0 0,1 1 0 16,2 1 0-16,0-4 0 0,-3 4 0 0,2-1 0 15,1 0 0-15,-2 1 0 0,1-1 0 0,-1 3 0 16,-1-2 0-16,0 2 0 0,1-1 0 0,-1 2 0 15,1 0 0-15,-1-2 0 0,0 3 0 0,0-1 0 16,0-1 0-16,0-1 0 0,0 0 0 0,0 2 0 16,0-1 0-16,0 0 0 0,0 0 0 15,0 1 0-15,0-1 0 0,0 4 0 0,0-1 0 16,0 1 0-16,0 1 0 0,0 0 0 0,0 1 0 0,0 0 0 16,0 0 0-16,0 0 0 0,0 0 0 15,0 0 0-15,0-2 0 0,0 1 0 0,0-2 0 16,0 2 0-16,0 0 0 0,0-2 0 0,0-1 0 15,0 3 0-15,0-1 0 0,0 0 0 0,0 2 0 16,0-3 0-16,0 3 0 0,0 0 0 0,0 0 0 16,0 0 0-16,0 0 0 0,0 0 0 0,0 0 0 15,0 0 0-15,0 0 0 0,0 0 0 0,0 0 0 16,0 0 0-16,0 0 0 0,0 0 0 0,0 0 0 16,0 0 0-16,0 0 0 0,0 0 0 0,0-14 0 15,0 14 0-15,0 0 0 0,0 0 0 0,0-12 0 16,0 12 0-16,0 0 0 0,0 0 0 0,0 0 0 15,0-5 0-15,0 5 0 0,0 0 0 16,0 0 0-16,0 0 0 0,0 0-22 0,0 0-114 16,0 0-121-16,0 0-122 0,0 0-156 0,0 0-67 15,0 0-62-15,0 0-153 0,-16 0-98 0,16 0-117 16,0 15-94-16,-18-15 275 0,18 16 275 0</inkml:trace>
  <inkml:trace contextRef="#ctx0" brushRef="#br1" timeOffset="768858.593">3985 1027 346 0,'0'0'30'15,"0"0"10"-15,0 0 17 0,0 0 29 0,0 0-14 16,0 0 12-16,0 0 12 0,0 0-52 15,0 0-7-15,0 0-17 0,0 0-55 0,0 0 24 16,-17 0-37-16,17 0-10 0,0 18 1 0,0-18-4 0,0 0 14 16,0 0-10-16,0 0 48 0,0 15-29 15,0-15 7-15,0 0 16 0,0 11-23 0,0-11 32 16,0 7 2-16,0-7 4 0,0 4-7 0,0-1 28 16,0 0-18-16,0-1 1 0,0 0 25 0,0-1-36 15,0 1 31-15,0 0 6 0,0-2 8 0,0 0 4 16,0 1 35-16,0-1 22 0,0 0 19 0,0 0 37 15,0 0-21-15,0 0 3 0,0 0-11 16,-15 0-13-16,15 0-10 0,0 0-35 0,0 0-26 16,0 0-7-16,0 0-9 0,0 0 17 0,0 0-8 15,0 0-8-15,0 0 20 0,0 0-11 0,0 0 21 16,0 0 5-16,0 0-8 0,0 0 5 0,0 0 3 16,0 0-7-16,0 0 1 0,0 0 5 0,0 0-1 15,0 0 14-15,0 0-3 0,0 0-9 0,0 0-15 16,0 0-2-16,0 0 2 0,0 0 10 0,0 0 1 15,0 0-4-15,0 0-2 0,0 0 10 0,0 0 9 16,0 0 10-16,0 0-9 0,0 0-13 0,0 0 6 16,0 0-10-16,0 0-3 0,0 0-4 0,0 0-16 15,0 0 3-15,0 0 12 0,0 0-10 16,0 0 2-16,0 0 7 0,0 0 3 0,0 0 26 16,0 0 6-16,0 0-8 0,0 0-1 0,0 0-15 15,0 0-8-15,0 0-29 0,0 0-1 0,0 0 6 16,0 0 19-16,0 0 32 0,0 0-7 0,0 0 6 15,0 0-9-15,0 0 7 0,0 0-6 0,0 0 3 16,0 0-23-16,0 0-11 0,0 0-4 0,0 0-1 16,0 0 9-16,0 0-3 0,0 0 13 0,0 14-1 15,0-14 23-15,0 14 6 0,0-14-22 0,0 19 14 16,0-4-4-16,0 2-1 0,0 1 14 0,0 6-10 16,15 0-5-16,-15 4 9 0,0 2 4 0,0-1-28 15,0 3-10-15,0-1-20 0,0-2-10 0,0 0 1 16,0-3-21-16,0 1-44 0,0-5-52 15,-19-1-71-15,19-4-23 0,0 0-29 0,-12-4-77 16,12-2-102-16,0-3-136 0,-14-4-65 0,14 1-33 16,-8-4-55-16,8-1 25 0,-11 0 26 0,5 0 160 15</inkml:trace>
  <inkml:trace contextRef="#ctx0" brushRef="#br1" timeOffset="769076.4789">3780 1376 1968 0,'0'0'78'0,"0"0"88"0,0-15 99 0,19 15 118 16,-19 0 81-16,22-16 53 0,-7 16-16 0,6-12-55 16,4 12-113-16,5-13-77 0,5 13-71 0,2-8-68 15,6 8-49-15,0-6-85 0,-2 6-41 0,-1 0-52 16,-5 0-57-16,-3 0-69 0,-7 0-213 0,-4 20-223 15,-6-20-258-15,-7 0-209 0,-3 0 203 0,-5 0 279 16</inkml:trace>
  <inkml:trace contextRef="#ctx0" brushRef="#br1" timeOffset="769617.1604">2132 1388 2345 0,'0'0'85'16,"0"3"83"-16,0-1 103 0,3-2 184 0,-1 0 56 15,3 0 10-15,0 0-39 0,2 0-105 0,-1 0-49 16,8 0-16-16,-1 0-14 0,5 0-52 0,3 0-88 15,3 0-62-15,4 0-44 0,3 0-29 0,2 0-9 16,2 0-61-16,2 0-73 0,-5 0-132 0,0 0-137 16,-3 0-133-16,-2 0-287 0,-7 17-189 0,-4-17-210 15,-3 17 93-15,-11-3 355 0</inkml:trace>
  <inkml:trace contextRef="#ctx0" brushRef="#br1" timeOffset="770879.074">2208 2798 750 0,'0'-5'83'0,"0"1"72"15,0 3 50-15,0 0 23 0,0 0-3 16,0 1-12-16,0 0-2 0,0 0 29 0,0 0-35 0,0 0-8 16,0 17 2-16,0-17-7 0,0 19-1 0,-14-19 9 15,14 28 10-15,0-10 10 0,0 2-14 16,0 1-5-16,0 4-19 0,0 1-34 0,0 1-2 0,0 5-62 15,0-1-40-15,18 3-12 0,-18 2-31 0,0 1 5 16,15-1 4-16,-15-1-28 0,0-1-40 16,12-4-74-16,-12-5-134 0,7-3-129 0,-7-3-98 15,4-6-60-15,-4-4-49 0,4-2-77 0,-4-7 32 16,2 0 88-16,-2 0 179 0</inkml:trace>
  <inkml:trace contextRef="#ctx0" brushRef="#br1" timeOffset="771076.9719">2038 3137 2084 0,'0'0'59'0,"0"0"86"16,0 0 137-16,0 14 150 0,25-14 38 16,-25 0 29-16,32 8-54 0,-7-8-120 0,9 0-56 15,5 7-122-15,5-7-86 0,4 3-12 0,5-3-72 16,-2 0-46-16,0 2-114 0,0-2-231 0,-4 3-206 15,-6-1-196-15,-5-2-178 0,-2 1 81 0,-7-1 237 16</inkml:trace>
  <inkml:trace contextRef="#ctx0" brushRef="#br1" timeOffset="771515.075">3861 2928 2592 0,'-1'0'74'0,"0"0"72"0,1 0 80 16,0 0 151-16,0-11 67 0,20 11 10 0,-20 0-11 16,31 0-109-16,-8 0-117 0,4-7-77 0,6 7-61 15,1 0-75-15,1 0-83 0,0 0-108 0,-3 0-264 16,-2 0-269-16,-5 19-287 0,-7-19-191 0,-3 17 253 16,-5-17 302-16</inkml:trace>
  <inkml:trace contextRef="#ctx0" brushRef="#br1" timeOffset="774307.9561">8983 2921 544 0,'0'-1'72'0,"0"1"96"16,0 0 83-16,0 0 74 0,0 0-25 0,0 0-22 15,0 0-24-15,0 0-13 0,0 0 32 0,0 0 10 16,0 0 24-16,17 19 23 0,-17-19-13 0,0 19-41 16,12-19-55-16,-12 23-61 0,0-9-61 0,10 3-38 15,-10 0-17-15,0 4-42 0,0 0 4 0,0 3-9 16,0-2-20-16,0 3-14 0,0-4-56 0,0 1-73 16,0-5-102-16,-18-2-114 0,18-4-101 0,0-2-105 15,-13-5-165-15,13-4 52 0,0 0 75 0,-14 0 179 16</inkml:trace>
  <inkml:trace contextRef="#ctx0" brushRef="#br1" timeOffset="775630.1696">8644 3018 503 0,'0'-4'37'0,"0"0"51"0,-15-1 72 16,15 1 50-16,0 0 38 0,0 1 0 0,0 3-32 15,0 0 0-15,0 0-41 0,0 0-13 16,0 0-5-16,0 0 0 0,-7 0 25 0,7 0 43 16,0 0 28-16,0 0 33 0,0 20 22 0,0-20-20 15,0 14-28-15,0-14-52 0,18 22-66 0,-18-8-49 16,0 3-36-16,0 3-31 0,0 3-14 0,11 2-7 15,-11 2-3-15,0 2-1 0,0 0-10 0,0-4-34 16,0 1-72-16,0-2-122 0,0-7-147 0,0 0-138 16,0-5-99-16,0-4-170 0,0-4 26 0,-22-2 94 15,22-2 178-15</inkml:trace>
  <inkml:trace contextRef="#ctx0" brushRef="#br1" timeOffset="776485.3422">8261 3127 433 0,'0'0'5'16,"0"0"24"-16,0 0 15 0,0 0 1 0,0 0 14 16,0 0-33-16,0 0 0 0,0 0 6 0,0 0-12 15,0 17 9-15,0-17-10 0,0 0-6 0,0 0 7 16,0 12-1-16,0-12 7 0,0 0 23 0,-11 12 5 15,11-12 34-15,0 0 25 0,-9 6 6 0,9-6 3 16,-8 0-29-16,8 0-4 0,-6 0 8 0,3 0 14 16,0 0 0-16,0 0-11 0,0 0-12 0,0 0-3 15,-1 0 21-15,2 0-1 0,-1 0-18 0,0 0-10 16,1 0-1-16,0 0-1 0,0 0-5 16,1 0-17-16,0 0-4 0,-1 0 5 0,2 0 20 15,0 0 26-15,0 0 9 0,-2 0 6 0,2 0 33 0,0 0 34 16,0 0 12-16,0 0 5 0,0 0-21 15,0 0-16-15,0 0-15 0,0 0-22 0,0 0-24 16,0 0-29-16,0 0 6 0,0 0 33 0,17 0-5 16,-17 0 8-16,14 0-10 0,-4 0-14 0,1 0 4 15,3 0-3-15,2 0-31 0,3 0-11 0,1 0-10 16,2 0-9-16,1 0 14 0,1 0-32 0,0 0 1 16,1-22-7-16,0 22-3 0,1-15 18 0,0 15 5 15,-2-15 11-15,1 15 29 0,-3-9 18 0,2 9 4 16,-1 0-1-16,-3 0-14 0,-3 0-9 0,2 0-9 15,-4 0-5-15,-1 0-20 0,-2 0-10 16,0 17 3-16,-2-17-5 0,-3 0-1 0,2 14 9 16,-3-14-17-16,-4 0 9 0,2 0 8 0,-3 10 0 15,0-10 13-15,0 0-11 0,-1 0-6 0,0 0-13 16,0 0 2-16,0 0 0 0,0 0-2 0,0 0-1 16,0 0-5-16,0 6 4 0,0-6-5 0,0 3-3 15,0 0-12-15,0-1-32 0,0-1-47 0,0 1-108 16,0-2-139-16,0 2-94 0,-15-2-160 0,15 0-199 15,-12 1-93-15,12-1-243 0,-14 0 94 0,2 0 310 16</inkml:trace>
  <inkml:trace contextRef="#ctx0" brushRef="#br1" timeOffset="798140.9627">29011 1095 2101 0,'6'7'97'0,"-1"1"92"0,1-1 93 0,2 0 147 16,-1 0 66-16,-2-3 30 0,2 0-47 0,0 0-76 15,1-2-82-15,-1 1-29 0,-1-3 34 0,0 0-34 16,-2 0-47-16,2 0-84 0,-1 0-67 0,-1 0-25 16,0-26-25-16,2 26 6 0,-1-32-13 0,0 10-9 15,2-2-5-15,1-7-25 0,0-1-5 0,1-5 9 16,0 2-5-16,0-4-2 0,-1 0 1 0,1-2-18 15,-4-2-10-15,0 3 2 0,-2 0 5 0,-3 1 2 16,0 3 13-16,0 4 14 0,0 3 6 16,0 5 4-16,0 5 5 0,0 4 7 0,0 5-5 0,0 3-7 15,0 3-7-15,0 4 7 0,0 0 11 16,0 0 32-16,0 0 5 0,0 21-11 0,0-21 0 16,19 32-13-16,-19-11 7 0,28 4 4 0,-10 5 1 15,2 3 11-15,0 2 10 0,2 1 9 0,2 2 3 16,2 3-15-16,-1 4-11 0,1-2 4 0,-3-1-12 15,0 2-3-15,-1-5-34 0,-2 1-31 0,-5-5-14 16,-1-5-39-16,-4-5-41 0,-1-5-61 0,-3-3-62 16,0-6-57-16,-4-2-89 0,-2-5-63 0,0-2-36 15,0-2-118-15,-21 0-105 0,21 0-52 0,-32-22-150 16,9 22 40-16,0-26 169 0,-3 10 121 16,-3-2 252-16</inkml:trace>
  <inkml:trace contextRef="#ctx0" brushRef="#br1" timeOffset="798279.4106">29231 813 3719 0,'0'0'93'0,"32"0"53"0,-14 0 103 0,1 0 69 16,7 18-19-16,-1-18 47 0,1 24 6 0,4-24-19 15,1 25-78-15,0-25-106 0,0 23-168 0,-1-23-167 16,-2 20-90-16,-2-20-120 0,-4 15-175 0,-1-15-157 16,-5 0-144-16,-2 0-195 0,3 0 127 0,-4 0 271 15</inkml:trace>
  <inkml:trace contextRef="#ctx0" brushRef="#br1" timeOffset="798609.2538">29911 680 3781 0,'0'0'83'0,"-17"0"69"0,17 0 79 16,0 0 87-16,0 0-62 0,-17 18-52 0,17-18-47 15,0 17-60-15,-14-17 2 0,14 21-5 0,-10-9-31 16,10 2-22-16,-6 4-26 0,6 0 1 0,0 1-49 15,0-1-15-15,0 1-47 0,0 1-30 0,25-2 20 16,-25-2-13-16,24-4 52 0,-24-3-8 16,28-1 17-16,-14-5 16 0,3-1-15 0,0-2 46 15,1 0 10-15,-3 0 18 0,1 0 18 0,-3 0-3 16,-1 0 33-16,-3 0-14 0,-2 0 9 0,-3 0-6 16,-1 0-19-16,-3 0-3 0,0 0-9 0,0 0-5 15,-21 16-14-15,21-16 12 0,-27 22-9 0,8-22-9 16,-2 25 17-16,-5-10-13 0,-1 0-9 0,-3 2-17 15,0-1-52-15,1-3-49 0,2 3-56 0,0-4-94 16,8-2-122-16,2-2-94 0,3-4-78 16,5 0-95-16,7-4-66 0,2 0 58 0,0 0 112 0,20-21 212 15</inkml:trace>
  <inkml:trace contextRef="#ctx0" brushRef="#br1" timeOffset="798968.4586">30193 819 3681 0,'0'0'40'0,"0"15"15"0,0-15 20 16,0 12 27-16,0-12-8 0,0 8 21 16,0-8-11-16,29 0-38 0,-12 0-31 0,2 0-51 15,0 0-45-15,4-23-24 0,1 23-64 0,-2-18-46 16,-3 18-21-16,1-20-12 0,-2 20 31 0,-5-20 41 15,-1 20 47-15,-2-20 35 0,-3 11 31 0,-2-1 21 16,-3 0 13-16,-2 3 6 0,0-1 0 0,0 0-3 16,-26 1 3-16,26 1 26 0,-31-1 33 0,13 4 45 15,-3 1 69-15,0 1 71 0,-1 1 77 0,1 0 33 16,-1 0 24-16,4 19-61 0,0-19-53 0,6 23-44 16,2-8-46-16,10 0-28 0,0 1-40 0,0 5-32 15,0 0-42-15,27 0-11 0,-8 1-22 0,4-3-42 16,5 1-1-16,1 2-30 0,2-3-47 0,2-4-14 15,0 0-154-15,1-3-175 0,-2-2-154 0,-3-3-111 16,-2-1-154-16,-3-5 85 0,2-1 114 16,-3 0 165-16</inkml:trace>
  <inkml:trace contextRef="#ctx0" brushRef="#br1" timeOffset="799299.187">30717 751 3652 0,'0'0'105'15,"0"17"98"-15,-10-17 106 0,10 0 69 0,0 13-40 16,0-13-31-16,0 10-28 0,0-10 4 16,0 19-5-16,0-10-30 0,19 3-58 0,-19-1-62 0,0 3-49 15,0 0-41-15,14-1-24 0,-14-4-14 16,0 1-5-16,11-3-10 0,-11-2-15 0,7-4-13 16,-7 0-37-16,7-1-24 0,-1 0-22 0,-4 0-19 15,3-17-10-15,-1 17 12 0,0-23 32 0,0 23-15 16,0-28 46-16,0 14-2 0,0-1 1 0,1-1 67 15,0 3-1-15,-1 0 28 0,2 4-10 0,1-3-11 16,0 4 19-16,2 2 28 0,1 0 57 0,1 3 66 16,0 3 72-16,1 0 1 0,0 0-20 0,0 0-39 15,2 20-72-15,-1-20-20 0,2 23-33 0,-3-9-26 16,1 1-15-16,0 3-23 0,-1 1-38 0,-1-1-101 16,0 3-165-16,-1-1-111 0,-1-1-123 15,-1-2-206-15,0-2-81 0,2-3-139 0,-4-4-57 16,1-3 213-16,0-3 241 0</inkml:trace>
  <inkml:trace contextRef="#ctx0" brushRef="#br1" timeOffset="799816.1316">31350 712 3276 0,'0'-2'119'0,"0"-1"143"16,0 2 126-16,0-2 38 0,0 3-52 0,0-1-81 15,0 1-30-15,0 0 24 0,0 0-7 0,0 0-24 16,0 0-55-16,0 0-34 0,0 17-42 16,0-17-38-16,0 21-39 0,0-21-20 0,0 24-11 0,0-7-7 15,0 0-2-15,0-2-4 0,0 3-15 16,0-1 6-16,0-2-9 0,0 5-8 16,29-4-5-16,-29-2-20 0,31-1-24 0,-12-4-36 0,-1-1-10 15,0-3-28-15,0-5-26 0,-1 0-18 0,-4 0-10 16,2 0-11-16,-2 0 33 0,-3-25 34 0,1 25 12 15,-3-21 14-15,0 21-3 0,-3-25-14 0,0 13 18 16,-2 0 43-16,-1 2 31 0,-2 1 45 0,0 9 32 16,0-12 14-16,0 12 19 0,0 0 25 0,0-3 3 15,0 3 21-15,0 0 17 0,0 0 5 16,0 16 36-16,0-16 16 0,-17 0-19 0,17 24-23 16,0-24-42-16,0 21-26 0,0-21-13 0,0 21 15 15,0-11 9-15,0 0-14 0,24-10-13 0,-24 14-32 16,23-14-50-16,-23 8-21 0,28-8-50 0,-13 0-54 15,-1 0-47-15,1 0-37 0,0 0 22 0,1-27 54 16,-3 27 38-16,2-22 40 0,-4 8 13 0,3-1-14 16,-4 1 26-16,2 0 2 0,-4-1 18 15,-1 2 34-15,-3-3-3 0,1 2 4 0,-1-1-4 16,-3 2-8-16,-1 2 8 0,0 1 17 0,0 0 0 0,0 2-9 16,0 3-3-16,0 3-18 0,0 0-38 0,0 1-31 15,0 1-108-15,0 0-157 0,0 0-144 16,0 0-118-16,0 0-78 0,0 0-112 0,0 0 133 15,0 0 58-15,0 0 184 0</inkml:trace>
  <inkml:trace contextRef="#ctx0" brushRef="#br1" timeOffset="800083.9772">32069 322 4534 0,'0'0'91'0,"0"0"46"0,0 0 9 15,0 18 43-15,0-18-26 0,0 17 13 0,0-17 144 16,0 24 56-16,0-6 26 0,0 1 23 16,0 2-66-16,21 0-39 0,-21 4-61 0,20 0-83 0,-7 1-87 15,2 3-60-15,-1 2-29 0,0 1 0 16,2 0 0-16,-1 0 0 0,-1 2 0 0,1-1 0 16,-3 0 0-16,-1 1 0 0,0-4 0 0,-1-1 0 15,-3-1-20-15,0-1-75 0,-3-5-91 16,-2-3-88-16,0 1-83 0,-2-6-77 0,0-4-99 0,0 0-12 15,0-3-164-15,0-4-131 0,-27 0-67 0,27-3-208 16,-23 0 154-16,23 0 282 0</inkml:trace>
  <inkml:trace contextRef="#ctx0" brushRef="#br1" timeOffset="800253.3913">31869 642 5244 0,'0'0'42'0,"27"0"41"15,-27 0 58-15,25 17 90 0,-7-17 9 0,2 0 61 16,7 17-25-16,3-17-75 0,3 0-53 0,6 18-98 16,1-18-70-16,5 0-108 0,3 0-181 0,-2 0-163 15,-3 0-298-15,-1 0-272 0,-8 0-259 0,-4 0 30 16,-8 0 333-16</inkml:trace>
  <inkml:trace contextRef="#ctx0" brushRef="#br1" timeOffset="816220.3704">28401 703 385 0,'0'0'22'0,"0"0"29"16,0 0 25-16,0 0 6 0,0 0 39 0,0 0 11 16,0 0 14-16,0 0 21 0,0 0-33 0,0 0-20 15,0 0-27-15,0-13 0 0,0 13-8 0,0 0-7 16,0 0 10-16,0 0-5 0,0 0 10 16,0 0 8-16,0 0 7 0,0 0 4 0,0 0 3 15,0 0 13-15,0 0 1 0,0 0 1 0,0 0-18 16,0 0 12-16,0 0 19 0,0 0 23 15,0 0 39-15,0 0-11 0,0 0-18 0,0 0-10 0,0 0-36 16,0 0 10-16,0 0-8 0,0 0-20 16,0 0 2-16,0 17-17 0,0-17 1 0,0 23 14 0,0-9-3 15,0 4-15-15,16 5-6 0,-16 5-28 0,0 1 22 16,15 3 46-16,-15 2 39 0,11 0 21 16,-11 1-38-16,10-3-58 0,-10-3-63 0,11-4-22 15,-11-3 6-15,7-2-15 0,-7-6 14 0,0-2-26 16,0-3-53-16,0-1-49 0,0-2-74 0,0 0-67 15,0-3-68-15,0-2-109 0,0-1-127 0,0 0-72 16,0 0-70-16,-16 0-59 0,16 0 107 0,0 0 73 16,0 0 188-16</inkml:trace>
  <inkml:trace contextRef="#ctx0" brushRef="#br1" timeOffset="816438.2369">28334 976 2435 0,'-6'-4'73'0,"1"1"72"0,1 1 89 0,1 2 98 15,3-2 18-15,-2 2 13 0,2 0-18 0,0 0-33 16,0 0-66-16,0 0-73 0,20 0-69 0,-20 0-48 16,30 0-42-16,-8 0 0 0,1 14-15 0,4-14-44 15,1 0-59-15,1 0-159 0,-1 0-212 0,-4 0-176 16,-2-15-194-16,-5 15-73 0,-2 0 103 0,-8-13 203 15</inkml:trace>
  <inkml:trace contextRef="#ctx0" brushRef="#br1" timeOffset="822796.3123">27206 1857 2974 0,'2'2'65'0,"-1"-1"65"0,-1 1 60 16,0-2 55-16,0 2 18 0,0-2-2 0,0 0-3 0,0 0-16 16,0 0-61-16,0 0-52 0,0 0-44 15,-16 0-44-15,16 0-14 0,0-26-14 0,0 26-8 16,-11-29 5-16,11 12-10 0,0-6 1 0,-9-2 4 15,9-5 2-15,0 1-11 0,-5-1 17 0,1-3-5 16,0 0-11-16,-1-1 2 0,0 2-22 0,-2-2-3 16,-1 7 4-16,3-1 4 0,1 4 9 0,2 5-9 15,-1 4 22-15,1 4-17 0,2 5-23 0,0 1-12 16,0 5-65-16,0 0-39 0,0 0-87 0,0 0-104 16,0 24-81-16,0-24-51 0,0 27-30 0,0-13-70 15,-18 3 4-15,18-2 16 0,0-2 76 16,-16 3 196-16</inkml:trace>
  <inkml:trace contextRef="#ctx0" brushRef="#br1" timeOffset="823187.0878">27047 1482 2043 0,'0'0'46'15,"-18"17"39"-15,18-17 31 0,0 0 51 0,0 0 3 16,-11 0 25-16,11 0 54 0,0 0 18 0,0 0-16 15,0 0-61-15,0 0-80 0,0 0-74 0,0 0-39 16,0-21 3-16,0 21-3 0,0-22 4 0,22 10 1 16,-22-2-26-16,14-2-41 0,-14 2-24 0,18-1-47 15,-18-1-27-15,13 1-10 0,-13-2-11 16,18 2 26-16,-11 1 33 0,2 0 51 0,-2 4 31 16,-1 0 29-16,1 0 16 0,0 5-3 0,-1 1 2 15,0 4-3-15,-4 0 9 0,2 0 9 0,-2 0 27 16,1 0 15-16,-1 0 21 0,0 22 23 0,0-22 4 15,0 21 17-15,3-21 21 0,-2 28 3 0,-1-12 3 16,2 1-9-16,2 2-14 0,-1 0 12 16,-1-2-2-16,1 3-18 0,0-3-13 0,1-4-45 15,-1 1-27-15,1-3-2 0,-1 1-20 0,-1-4-5 16,-1-1 0-16,1 0 3 0,-3-2-33 0,1 0-1 16,-2 0-20-16,0-4-86 0,0 3-68 0,0 0-120 0,-21 1-105 15,21-2-32-15,-27 1-45 0,10-2-61 16,-1 1-11-16,-1 2 22 0,1-2 126 0,-6 3 186 15</inkml:trace>
  <inkml:trace contextRef="#ctx0" brushRef="#br1" timeOffset="823770.7699">26766 2297 1894 0,'0'4'85'16,"0"1"58"-16,0 2 45 0,0-1 58 0,0 1-43 16,0-2-18-16,0 3 0 0,0-1-11 0,16-1-26 15,-16 1-17-15,14-3-36 0,-14 0-46 0,19-4-17 16,-7 0-24-16,3 0-8 0,2 0-3 0,0 0-2 15,3 0-2-15,-1-24-13 0,0 24-7 0,-2-16-6 16,0 16-21-16,-1-19-11 0,-5 19-13 16,-1-20-15-16,0 20 16 0,-7-17 3 0,1 7 12 0,-4 1 12 15,0 1-1-15,0-1 14 0,0 1 8 16,0-1 5-16,-23 1 8 0,23 1 3 0,-21 2 2 16,21 3 8-16,-27-1 8 0,12 3-10 0,0 0 14 15,-3 0-2-15,3 17 14 0,-2-17 39 0,2 22 21 16,-1-7 22-16,1 1 7 0,3 2 13 0,1 1 9 15,3-2 15-15,5 1 10 0,0 2-8 0,3 0-48 16,0-1-30-16,21-3-33 0,-21 1-33 0,33-2-8 16,-12-2-43-16,2-1-115 0,2-2-121 0,1-3-122 15,1-4-112-15,0-2-104 0,-3-1-56 0,-1 0 28 16,-3 0 149-16</inkml:trace>
  <inkml:trace contextRef="#ctx0" brushRef="#br1" timeOffset="824127.822">27222 2261 2574 0,'0'0'37'0,"0"0"44"16,0 0 70-16,0 0 80 0,1 0 67 0,-1 18 30 15,2-18-16-15,-2 16-32 0,2-16-67 0,2 26-48 16,-2-12-45-16,1 4-28 0,3 1-35 0,-1 1-11 15,0 1 9-15,-1 1 3 0,1-2 10 0,-1 2 4 16,0-3-8-16,-4 2-19 0,2-4 1 0,-2-1-6 16,0-2 12-16,0 0 3 0,0-2-13 0,0 0-3 15,0-2-7-15,-15-2-12 0,15 1-2 16,0-2-2-16,-23 1-15 0,23-3 3 0,-20 0 9 16,9-1-12-16,0 1-4 0,-3-5 1 0,1 2-9 15,-1-1-7-15,3-1-21 0,0 0-42 0,-1 0-46 16,1 0-33-16,-2-25-50 0,2 25-71 0,0-27-83 15,-1 10-97-15,-5-4-57 0,5 0-17 0,-1-2-74 16,0-3-43-16,3 1 53 0,3-3 67 16,-1 1 209-16</inkml:trace>
  <inkml:trace contextRef="#ctx0" brushRef="#br1" timeOffset="824289.7544">27103 2060 2355 0,'3'0'78'15,"-1"0"71"-15,0 20 82 0,0-20 79 0,-2 15-11 16,2-15-31-16,0 18-70 0,-1-18-92 0,-1 20-69 16,0-20-57-16,1 14-83 0,0-14-83 0,6 8-107 15,-1-8-89-15,1 7-96 0,4-7-153 0,3 2-7 16,-1-2 35-16,5 0 166 0</inkml:trace>
  <inkml:trace contextRef="#ctx0" brushRef="#br1" timeOffset="824597.9078">27393 2244 2591 0,'0'10'87'0,"0"-3"57"0,0 3 44 0,0-3 43 16,16-2-51-16,-16 0-18 0,0 1-18 0,20-2-37 15,-20-2-38-15,16-2-36 0,-6 0-29 0,0 0-10 16,1 0-6-16,1 0-28 0,-1-26-22 0,0 26-27 15,0-20-41-15,-2 20-14 0,0-22-12 0,-2 10-5 16,-2 1 19-16,-1-2 9 0,-1 1 22 0,-3 0 22 16,0 2 32-16,0 0 22 0,0 1 19 0,-24 1 15 15,24 1-2-15,-27 2 17 0,13 3 16 16,-5 2 38-16,0 0 57 0,-2 0 75 0,2 23 68 16,-3-23 60-16,6 31 17 0,0-11-19 0,3 2-58 15,7 0-71-15,6 4-50 0,0-2-45 0,0 4-28 16,33-6-34-16,-10 3-25 0,5-3-30 0,7 1-19 15,3-4-35-15,4-2-152 0,6-4-231 0,-2-2-220 16,0-3-348-16,-2-4-32 0,0-3 241 0</inkml:trace>
  <inkml:trace contextRef="#ctx0" brushRef="#br1" timeOffset="829744.7119">26310 787 2408 0,'0'18'97'0,"0"-18"121"0,18 16 114 0,-18-16 171 16,20 25 30-16,-9-11-76 0,1 0-78 0,3-1-142 15,1 0-72-15,2-2-44 0,4-2-42 0,3-3-28 16,2-6-115-16,3 4-24 0,1-4-72 0,3 0-116 16,-1 0-133-16,-3 0-180 0,-1 0-99 15,-2-19-129-15,-6 19-3 0,-2 0 99 0,-5-17 175 16</inkml:trace>
  <inkml:trace contextRef="#ctx0" brushRef="#br1" timeOffset="830269.4682">26936 596 1495 0,'-12'0'71'0,"5"0"76"16,1 0 72-16,-2 0 58 0,4 0 5 0,1 0-14 16,-1 0-5-16,2 0-8 0,0 0-25 0,2 0-41 15,0 0-43-15,0 0-46 0,0 0-61 0,0 0-10 16,0 0-16-16,27 0-24 0,-27-16 11 0,31 16-12 16,-9 0-1-16,1-15 24 0,2 15-5 0,4 0 2 15,-2 0-16-15,2 0-1 0,-2 0 12 16,-3 0 1-16,-1 0 37 0,-5 0 12 0,0 0 15 15,-6 20 17-15,0-20-10 0,-7 17 2 0,-3-17-36 16,1 21-1-16,-3-11-18 0,0 0-4 0,0 0 6 16,0 2-11-16,-32-2-11 0,32 1-24 0,-28-1 35 15,12 1-24-15,-1-1 12 0,17 0 25 0,-22 2-50 16,22-4 31-16,-16 1-3 0,16-3-19 0,0 2 12 16,0-2-40-16,0-2 3 0,0 1 0 0,27-3 6 15,-10 1 42-15,4 0 7 0,6 1 16 0,2-1 18 16,1 2 16-16,1 2 19 0,-2 0 37 0,-2 4-3 15,-4 1-15-15,-5 2-18 0,-6 2-21 0,-4 4-6 16,-8-3 1-16,0 2 3 0,0 3-23 0,-27-3-15 16,8-2-29-16,-9-1-13 0,-8-1-23 15,0-1-60-15,-6-1-83 0,-4-4-203 0,0-1-187 16,-2-2-89-16,3-3-104 0,2-2-16 0,8-1 124 16,5 0 82-16,3 0 198 0</inkml:trace>
  <inkml:trace contextRef="#ctx0" brushRef="#br1" timeOffset="888781.9224">19577 3198 886 0,'0'0'75'0,"0"0"88"0,0 0 67 0,0 0 37 15,0 0 7-15,0 0-24 0,0 0-13 0,19 0 26 16,-19 0-8-16,0 0 15 0,0 0 3 0,0 0 5 15,0 0-25-15,0 0-36 0,0 0-52 0,0 0-64 16,0 0-46-16,0 0-47 0,0 0-18 0,0 0-30 16,0-23-66-16,0 23-94 0,0-21-100 0,0 5-78 15,0-2-30-15,0 1 9 0,0-5-21 16,0 0-45-16,0-2-10 0,0 1 37 0,0-2 55 16,-19 0 136-16,19 0 100 0</inkml:trace>
  <inkml:trace contextRef="#ctx0" brushRef="#br1" timeOffset="888942.289">19508 2685 1087 0,'0'-12'76'0,"0"-1"67"0,0-1 62 16,0-2 51-16,0 0-29 0,0 0-21 0,20-4-7 15,-20 1-14-15,0 2-16 0,21-2-29 0,-21 1-53 16,12 2-37-16,-12 0-26 0,13 3-26 16,-13 1-9-16,9-1-38 0,-9 4-44 0,4-1-50 0,-4 3-67 15,1-1-92-15,1 1-152 0,2-1-46 16,1-1-10-16,1-3 98 0,-2-1 191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8T16:15:54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9676 2470 1829 0,'0'-1'28'0,"0"-1"80"0,0 1 51 15,0-1 54-15,0 2 30 0,0-2-1 0,0 2 20 16,0 0 34-16,0 0 5 0,0 0 8 0,0 0-4 16,0 0-53-16,0 0-23 0,0 0-69 0,0 0-37 15,0 0-25-15,0 0-33 0,0 0-4 0,0 0-17 16,0 0 1-16,0 0 23 0,0 0 3 0,17 0 3 15,-17 0 12-15,30 0-19 0,-10 0-4 0,7-15-11 16,5 15-10-16,7-14-15 0,8 14 20 0,4-15 10 16,3 6 16-16,6 1 23 0,4 1-2 0,2 0 0 15,1 2-26-15,-2 3-12 0,-5-2-33 16,-3 3-9-16,-4 1 18 0,-7-3-3 0,-7 3-3 16,-8 0-3-16,-5 0-28 0,-7 0-10 0,-3 0 6 15,-7 0-39-15,-5 0-83 0,-4 0-98 0,0 15-109 16,0-15-35-16,-20 0-91 0,20 0-158 0,-25 0-125 15,25 0-269-15,-22 0 10 0,22 0 205 0,0 0 232 16</inkml:trace>
  <inkml:trace contextRef="#ctx0" brushRef="#br0" timeOffset="1594.1878">10651 1847 1619 0,'0'-2'53'16,"0"0"70"-16,0-1 58 0,0 1 35 0,0 2-4 0,0-3-10 15,0 2 5-15,0 0 16 0,0 1-7 16,0-2 5-16,0 2 7 0,0 0 0 0,0 0 35 16,0 0-25-16,20 21-24 0,-20-21-36 0,0 21-39 15,0-4-4-15,18 1-26 0,-18 4 11 0,15 4 9 16,-15 6 18-16,17 2 15 0,-8 4 39 0,3 6 3 15,-3 4 13-15,0 1 7 0,1 6-47 0,-1 3-45 16,0 3-63-16,-1-1-46 0,-1-1-15 16,-2-1-10-16,-2-4 1 0,-1-2 1 0,-2-4-11 15,0-6-16-15,0-3-32 0,0-4-45 0,0-6-59 16,0-4-92-16,0-4-74 0,-17-5-44 0,17-5-54 16,0-3-110-16,0-6-99 0,0-2-52 0,0 0-65 15,0 0-26-15,20-31 101 0,-20 15 89 0,18-1 190 16</inkml:trace>
  <inkml:trace contextRef="#ctx0" brushRef="#br0" timeOffset="1952.9796">11081 2230 1854 0,'0'0'35'15,"0"15"39"-15,0-15 54 0,0 11 80 0,0-11 31 16,0 13 40-16,0-5 31 0,0 0 18 0,0 7 14 15,0-2-7-15,0 0-45 0,0-1-66 0,0 5-52 16,16-2-86-16,-16 2-31 0,0 2-27 16,11-4-38-16,-11 2 16 0,8 0-21 0,-8 3-11 0,0-6-40 15,7 0-63-15,-7-4-81 0,5 0-120 16,-5-3-78-16,0 0-66 0,0-2-56 16,0-3-74-16,0 0-32 0,0-1 54 0,0-1 89 0,0 0 202 15</inkml:trace>
  <inkml:trace contextRef="#ctx0" brushRef="#br0" timeOffset="2329.5181">11326 1744 2023 0,'0'16'56'16,"3"-16"60"-16,-3 27 83 0,5-10 94 15,-2 5 46-15,0 4 68 0,1 7 6 0,0 7-8 16,3 4-68-16,-1 4-97 0,4 10-49 0,1 5-59 15,0 5-10-15,3 6 7 0,-2 2-2 0,1 3-9 16,-2-4-7-16,-1 0-23 0,2-5-42 0,-4-5-8 16,-1-8-22-16,-1-7-23 0,0-6-11 0,-3-4-46 15,1-6-38-15,-1-4-31 0,-2-6-39 0,0-4-36 16,1-8-95-16,0-2-135 0,0-6-163 0,0-3-101 16,1-1-159-16,1 0 57 0,2-37 112 0,0 15 173 15</inkml:trace>
  <inkml:trace contextRef="#ctx0" brushRef="#br0" timeOffset="2613.3569">11674 2104 2262 0,'18'-7'45'16,"-18"4"60"-16,0 1 79 0,0-1 103 16,0 3 93-16,0 0 69 0,9 0 9 0,-9 32-58 0,0-32-98 15,8 34-101-15,-2-5-57 0,-1 0-19 16,3 5-3-16,1 4 1 0,1 0-29 0,1 6-31 16,2 1-23-16,0-1-44 0,-1-1-8 0,-1-4-50 15,0-1-59-15,0-2-47 0,-4-7-91 0,-2-4-180 16,1-5-216-16,-3-4-214 0,0-5-214 0,0-5 142 15,0-4 263-15</inkml:trace>
  <inkml:trace contextRef="#ctx0" brushRef="#br0" timeOffset="3616.3169">11836 2392 787 0,'0'-1'76'0,"0"1"79"16,0-2 76-16,0 0 82 0,-14 1-29 0,14 1-26 15,0 0-20-15,0 0-20 0,0-1 16 0,0 1 12 16,0 0 16-16,0 0 5 0,0 0 6 0,0 0 1 15,0 0-42-15,0 0-30 0,-6 0-50 0,6 0-36 16,0 0 2-16,0 0-11 0,0 0-14 0,0 0-25 16,22 0-14-16,-22 0-13 0,23 0 0 15,-8 0 35-15,6 0 7 0,1 0 2 0,8 0 4 16,3 0-45-16,3 0-14 0,5 0 5 0,2 0 35 16,3 0 54-16,2 0 27 0,6 0-23 0,0-12-38 15,10 12-30-15,3-9-11 0,6 1 18 0,6 0 4 16,3-2-20-16,2 2-14 0,1-1-10 0,-1 1 1 15,-6 0 0-15,-1-1-9 0,-6 5-5 0,-3 0-2 16,-5 4 4-16,0-3 2 0,-9 3-5 16,0 0-8-16,-5 0-3 0,-4 0-4 0,-4 0 5 0,-3 0 0 15,-5 0 0-15,-5 0-1 0,-3 0-7 16,-6 0-14-16,-3 0 0 0,-7 0-1 0,-1 0 1 16,-7 0-12-16,-1 0-32 0,0 0-52 0,0 0-64 15,0 0-70-15,-20-11-46 0,20 11-34 0,0 0-85 16,-23-9-174-16,23 9-132 0,0 0-176 0,0-9-105 15,0 1 167-15,0 2 213 0</inkml:trace>
  <inkml:trace contextRef="#ctx0" brushRef="#br0" timeOffset="4032.0289">13850 1993 2048 0,'0'-1'43'15,"0"1"26"-15,-14 0 66 0,14-2 89 0,0 0 65 16,-8 2 103-16,8 0 71 0,-8 0 9 0,4 0-49 16,4 0-97-16,-3 0-86 0,2 23-30 0,1-23-2 15,0 20 34-15,0-20-10 0,0 27-18 0,22-10-10 16,-22 3-26-16,20 4-28 0,-20 5-44 16,24 4-36-16,-24 6-22 0,26 1-23 0,-15 2-2 15,2 2-14-15,-4-1-14 0,0-4 6 0,0-1 0 16,-2-5-11-16,0-5-21 0,-7-1-50 15,4-3-75-15,-4-4-82 0,0-4-85 0,0-3-55 0,0-1-13 16,0-5-82-16,-25 0-88 0,25-4-70 16,0-1-93-16,-17-2-109 0,17 0 69 0,0 0 95 15,0-31 178-15</inkml:trace>
  <inkml:trace contextRef="#ctx0" brushRef="#br0" timeOffset="4443.353">13830 1963 2208 0,'-5'-3'63'0,"5"2"58"16,-3-3 77-16,1 2 88 0,2-1 23 0,-2 3 36 16,0 0 70-16,2 0 0 0,0 0-42 15,0 0-38-15,0 26-85 0,0-26-26 0,29 26 3 16,-29-11-15-16,34 5-30 0,-11 1-43 0,1 2-35 15,5 3-31-15,3 1-35 0,2-1-21 0,4 0-12 16,1 0-6-16,3-1 7 0,-2-3-4 0,0-2 1 16,-1-1-5-16,-3-3 0 0,-5-1 0 0,-6-2-3 15,-4-2 8-15,-2 0-8 0,-1 0 12 0,-9-4-7 16,-4 2 4-16,-1-1 9 0,-2 0-2 0,-2 3 12 16,0-1-7-16,0 0 4 0,-29 2-7 0,29 1-4 15,-36 1-2-15,14 1 0 0,-3-1 9 0,-2 2 9 16,-2 4 15-16,0-1-2 0,0 4 4 0,0 0-5 15,1 2-12-15,3 1-6 0,0 1-7 16,2-1-3-16,4 1 0 0,1-3-4 0,3-2-6 16,2-1-5-16,3-3-35 0,5-3-47 0,1-6-99 0,0-1-125 15,1-3-75-15,3-3-83 0,0-2-188 16,0 0-123-16,0-20-145 0,0 20-142 0,0-30 179 16,0 11 253-16</inkml:trace>
  <inkml:trace contextRef="#ctx0" brushRef="#br0" timeOffset="4914.0829">14349 1927 626 0,'11'-5'48'0,"-11"0"63"0,14 1 57 15,-14 1 80-15,11-1 17 0,-11 3-18 16,4-1 40-16,-4 2 12 0,4 0 37 0,-2 0 60 16,-1 0-8-16,0 0 28 0,0 0-24 0,1 22-44 15,-2-22-54-15,0 17-80 0,2-5-36 0,1 5 34 16,3 2 81-16,-1 5 46 0,2 5 15 0,1 5-55 16,2 7-70-16,-1 3-60 0,3 4-36 0,0 3-35 15,-3 5-43-15,0 2-23 0,0-2-18 0,-2 1-3 16,-2-3 1-16,-1-4-7 0,-2-5 0 0,-2-5-4 15,0-6-24-15,0-5-31 0,0-3-59 0,0-6-76 16,0-2-115-16,0-4-149 0,0-4-87 16,-16-1-206-16,16-4-155 0,-16-2-150 0,16-3-104 15,-13 0 211-15,13 0 289 0</inkml:trace>
  <inkml:trace contextRef="#ctx0" brushRef="#br0" timeOffset="6592.1822">14598 2321 714 0,'-5'0'64'0,"5"0"68"0,-6 0 48 16,6 0 34-16,-3 0-5 0,1 0-6 0,2 0-15 16,0 0-4-16,0 0-13 0,0 0-24 0,0 0 14 15,0 0 15-15,0 0 7 0,0 0 26 16,0 0 23-16,0 0 23 0,0 0-29 0,0 0 21 0,0 0-3 16,0 0-8-16,19 0 14 0,-19 0-44 15,16 0-53-15,-16 0-14 0,19 0-17 0,-5 0 16 16,2 0 32-16,1 0-12 0,4-12 34 0,3 12-9 15,10 0-32-15,9-13-22 0,8 5-57 0,11 1-41 16,11-1-24-16,6-1-4 0,9-1-8 0,4-2 7 16,2 1-3-16,-1 0-8 0,-6 1 15 0,-2 1-18 15,-6 2 8-15,-5-1-6 0,-6 2-14 0,-4 1-8 16,-9-1-1-16,-1 1-4 0,-4 1 1 0,-6-1 15 16,-4 2-4-16,-6 1 13 0,-7-2 1 0,-6 0-2 15,-2 2 7-15,-8 0 1 0,-5 2 6 16,-1 0 2-16,-5 0 1 0,0 0 1 0,0 0 15 15,0 0 19-15,0 0 6 0,0 0-3 0,-21 0-16 16,21 0-22-16,0 0-3 0,-16 0 1 16,16 0-5-16,0 14 6 0,0-14-5 0,-11 0 17 0,11 0 16 15,0 0 0-15,0 0 4 0,-6 0-9 0,6 0-10 16,-6 6-2-16,3-6-7 0,0 0-2 0,1 5-6 16,-1-4 1-16,1 2 14 0,-1 2-8 0,1 0 9 15,2 2 14-15,0-2-9 0,0 2 7 0,0 3 7 16,0 1-3-16,0 0 5 0,0 3 3 0,0 0 2 15,0 6-7-15,0 0-5 0,0 3-6 0,0 4-7 16,15 4-1-16,-15 4 11 0,0 5 20 0,0 4 37 16,0 2 23-16,14 4 15 0,-5 4-7 0,2 0-10 15,3 2 4-15,2 1-25 0,1 3-11 16,2 1-6-16,-1-1-32 0,0-2-2 0,1 3-5 16,-3-3-27-16,1-3 0 0,-2-6 0 0,1-3 0 15,-4-5 0-15,2-4 0 0,-5-4 0 0,2-6 0 16,-1-2 0-16,-3-6 0 0,-1-1 0 0,-1-4 0 15,-1-3 0-15,-1-4 0 0,0-1 0 0,-2-2 0 16,0-4 0-16,-1 3 0 0,0-3 0 16,0 0 0-16,0 0 0 0,0 0 0 0,0 0 0 15,0 0 0-15,-17 0 0 0,17-20 0 0,0 20 0 16,0 0 0-16,0 0 0 0,-11 0 0 0,11-11 0 16,0 11 0-16,0 0 0 0,0 0 0 0,0 0 0 15,0 0 0-15,0-5 0 0,0 5 0 0,0-3 0 16,0 3 0-16,0-3 0 0,26 1 0 0,-26 0 0 15,27-1 0-15,-6 2 0 0,2-2 0 0,5 2 0 16,2-1 0-16,4 1 0 0,1 1 0 0,2-2 0 16,1 2 0-16,0 0 0 0,-4 0 0 0,1 0 0 15,-2 0 0-15,-2 0 0 0,-4 0 0 0,-1 0 0 16,-4 0 0-16,-5 0 0 0,-1 13 0 0,-6-13 0 16,-2 0 0-16,-4 0 0 0,-4 0 0 15,0 12 0-15,-23-12 0 0,23 11 0 0,-42-3 0 16,8 1 0-16,-7 4 0 0,-7 0 0 0,0 1 0 15,-1 3 0-15,3-1 0 0,0 1 0 0,6 0 0 16,9 0 0-16,5-2 0 0,6 0 0 16,4 1 0-16,4-3 0 0,3-1 0 0,2-1 0 0,1-3 0 15,3-2 0-15,2-1 0 0,1 1 0 0,0-5 0 16,0 0 0-16,30-1 0 0,-30 0 0 0,36 0 0 16,-16 0 0-16,5 0 0 0,-1 0 0 0,2-17 0 15,1 17 0-15,-2 0 0 0,-2 0 0 0,-1-16 0 16,-2 16 0-16,-4 0 0 0,-3 0 0 0,-2-10 0 15,-6 10 0-15,0 0 0 0,-3 0 0 0,-2 0 0 16,0 0 0-16,0 0 0 0,0 0 0 0,-29 24 0 16,29-24 0-16,-21 20 0 0,21-20 0 0,-22 27 0 15,22-11 0-15,-20 0 0 0,20 1 0 16,-9 5 0-16,9-2 0 0,0 1 0 0,0 4 0 16,0 1 0-16,0 6 0 0,0 1 0 0,0 3 0 15,22 6 0-15,-22 5 0 0,23 0 0 0,-23 6 0 16,27 5 0-16,-10 2 0 0,-1 2 0 0,1 2 0 15,-2 0 0-15,0-1 0 0,-1-1 0 16,2-2 0-16,0-2 0 0,-1-4 0 16,-1-3 0-16,2-2 0 0,-2-1 0 0,2-3 0 0,-3-1 0 15,-1-3 0-15,-2-2 0 0,-1-3 0 0,0-2 0 16,-3-4 0-16,-1-3 0 0,-1-1-68 0,-2-7-153 16,-2-2-161-16,1-3-264 0,-1-4-186 0,0-7-305 15,0-2-315-15,-18-1 51 0,18 0 253 0</inkml:trace>
  <inkml:trace contextRef="#ctx0" brushRef="#br0" timeOffset="8180.0892">9669 2516 1280 0,'-13'0'64'0,"13"0"53"0,0 7 56 0,0-7 53 0,0 0-17 15,0 0-17-15,0 0 0 0,0 0-2 16,0 0 6-16,0 0 15 0,0 0 3 0,0 0-1 16,0 0 8-16,0 0 28 0,0 0 1 0,0 0 10 15,0 0-17-15,0 0-32 0,0 0-40 0,0 0-46 16,0 0-17-16,0 0 11 0,-12 0 39 0,12 0 25 15,0 0 8-15,0 0-17 0,-10 13-20 0,10-13 3 16,-10 20-7-16,6-5-9 0,-1 3-8 16,2 3-4-16,1 4-4 0,1 6 14 0,1 3 8 15,0 6 0-15,0 8 10 0,0 6-2 0,22 9-22 16,-22 9-35-16,23 3-35 0,-23 5-40 0,26 1-23 16,-10-2 0-16,-1-1 0 0,1-6 0 0,2-9 0 15,-2-5 0-15,-1-7 0 0,2-6 0 0,-2-3 0 16,-5-5 0-16,2-4 0 0,-2-2 0 0,-3-3 0 15,0-2 0-15,-2-4 0 0,-2-3 0 0,1-3 0 16,-4-3 0-16,3-4 0 0,-2-1 0 0,-1-5 0 16,0 1 0-16,0-4 0 0,0 0 0 0,0 0 0 15,0 0 0-15,0 0 0 0,0-17 0 0,0 17 0 16,0 0 0-16,-16 0 0 0,16-17 0 0,0 17 0 16,0 0 0-16,-11 0 0 0,11 0 0 0,0 0 0 15,0 0 0-15,-9-7 0 0,9 7 0 16,-7 0 0-16,3 0 0 0,-2 0 0 0,-1 0 0 15,1 0 0-15,-1 0 0 0,-1 0 0 0,0 0 0 16,-1 0 0-16,-2 0 0 0,0 0 0 0,-1 0 0 16,0 0 0-16,0 0 0 0,0 0 0 0,-1 0 0 15,0 0 0-15,0 0 0 0,0 0 0 0,-2 21 0 16,1-21 0-16,-1 20 0 0,1-20 0 16,-3 26 0-16,0-9 0 0,0 0 0 0,-2 3 0 0,2 2 0 15,2 3 0-15,0 1 0 0,2 1 0 0,3 1 0 16,2-1 0-16,5-1 0 0,1 1 0 0,2-1 0 15,0 2 0-15,0-2 0 0,21 1 0 0,-21-1 0 16,31-1 0-16,-10 0 0 0,7 0 0 16,4 0 0-16,6-1 0 0,2-1 0 0,4 1 0 0,5 1 0 15,1-2 0-15,-1 0 0 0,3-3 0 16,1 1 0-16,-3-4 0 0,-1-2 0 0,-3-5 0 16,0-1 0-16,-3-5 0 0,1-3 0 0,-7-1 0 15,1 0 0-15,-4 0 0 0,2-29-18 0,-5 29-30 16,-3-31-35-16,-2 11-35 0,-3-2 2 15,0-2 18-15,-4-2 32 0,-3-2 36 0,-2 1 12 0,-3-3 9 16,-2-1 4-16,-3 1 1 0,-2-4 1 16,-4 2 4-16,0 2 7 0,0-2 9 0,-20 0 13 15,20-2-3-15,-24 4-4 0,7-1-8 0,-2-1 1 16,-3-1 14-16,-1 3 6 0,-4-4-2 0,-1 2-6 16,-6 0-2-16,-2-1 18 0,1 1 28 0,-3 3 10 15,-3 1-12-15,-3-1-27 0,1 4-29 0,-2 5-14 16,4 4 0-16,-1 5 0 0,1 4 0 0,3 3 0 15,3 4 0-15,1 0 0 0,2 0 0 0,2 32 0 16,0-11 0-16,4 4 0 0,1 5 0 0,2 5 0 16,7 1-7-16,3 5-180 0,6 1-195 0,7 0-312 15,0 1-304-15,0-3-231 0,38-3-258 0,-13 0 133 16,6-8 310-16</inkml:trace>
  <inkml:trace contextRef="#ctx0" brushRef="#br0" timeOffset="8904.2095">9877 4137 547 0,'8'4'31'16,"-8"1"39"-16,7-1 52 0,-3 3 56 0,0-1 46 15,-3-2 36-15,0 4-18 0,2-3 0 0,-3 3-25 16,2-1-27-16,0 0 19 0,-1 0 7 0,-1 0 16 15,3 2 38-15,-3-2 23 0,2 2 38 0,-2 0 3 16,0-1-17-16,0 1-34 0,2-1-62 0,-2 1-60 16,1 0 2-16,-1 0 23 0,0 0 30 0,0-3 54 15,1 2-13-15,-1-1-36 0,0 0-36 0,0 0-38 16,0-1-27-16,0-1-7 0,0-1-15 0,0 1-14 16,0-3-13-16,0 1-9 0,0-3-2 0,0 0 1 15,0 0-14-15,0 0-14 0,0 0-22 16,0 0-16-16,0-20-4 0,0 20-8 0,0-21-1 15,0 7 0-15,0-2 2 0,0 1 6 0,14 0 4 16,-14 2 3-16,16 1-2 0,-16 1-1 0,16 2 3 16,-7 2-1-16,-2 2-2 0,0 1 6 0,0 4-5 15,-1 0 6-15,2 0-3 0,0 0 0 0,1 19 2 16,1-19-4-16,0 24 7 0,2-9-4 0,1 2 8 16,0-1-5-16,4 2-5 0,-3-1 3 0,4 1-9 15,0-3-13-15,3 2-10 0,2-5-20 0,3-1-25 16,1-2-32-16,1-2-49 0,4-4-47 0,-1-3-65 15,-1 0-82-15,2 0-21 0,-4 0-26 0,-3-31-58 16,-3 14-72-16,-1-3-107 0,-7-2-86 16,-1-2-175-16,-4-2 68 0,-6-1 165 0,-3 1 176 0</inkml:trace>
  <inkml:trace contextRef="#ctx0" brushRef="#br0" timeOffset="10184.4738">10153 4759 1341 0,'0'0'76'15,"0"0"92"-15,19 0 61 0,-19 0 51 0,0 0-17 16,19 0-25-16,-19 0-5 0,13 0 13 0,-13 0 10 15,0 0 14-15,0 0 22 0,12 0-19 0,-12 0-30 16,0 0-63-16,0 0-55 0,0 0-39 0,0 0-28 16,0 0 25-16,0 0 8 0,5 0 21 15,-5 25 30-15,0-25-10 0,5 37-7 0,-1-8 6 16,0 8 4-16,1 8 2 0,0 6-2 0,4 4 1 16,0 3 2-16,3 4 20 0,3 2 20 0,1 0-3 15,3-4-29-15,1-2-43 0,0-3-26 0,2-4-9 16,0-4-8-16,0-4-5 0,-1-5-9 15,-1-2-16-15,1-7-2 0,-2-3-2 0,-1-3-8 0,0-5-3 16,0-3-7-16,0-3-5 0,-2-5 1 16,1-2-1-16,-1-3-6 0,2-2 0 0,-1 0-1 15,3 0-3-15,4-19 5 0,1 19 7 0,5-22-2 16,2 22 3-16,5-24-6 0,3 12-3 0,3-1 1 16,4-1 2-16,4 2 2 0,4 1 3 0,3 2 3 15,2-3-1-15,4 3 8 0,3 1 9 0,2-1 14 16,4 1 17-16,0 3 1 0,-3-2-6 0,4 1-11 15,0-1-10-15,1 0-9 0,-1-1 1 0,2 2-2 16,-5-2-5-16,2 0 7 0,1 1 13 0,0 1 9 16,0-3 11-16,0 1-6 0,1 1-20 0,1-2-13 15,3-1-14-15,-5 2-1 0,4-2 0 0,-2 1 0 16,-1 0 0-16,-6 1 0 0,5-2 0 0,-3 3 0 16,2 0 0-16,-3 2 0 0,6 0 0 0,-2 0 0 15,1 1 0-15,1 1 0 0,1 1 0 0,-1-3 0 16,-4 1 0-16,2 1 0 0,-2 0 0 15,-4-1 0-15,1 4 0 0,-4-3 0 0,-2 3 0 16,2 0 0-16,-1 0 0 0,-2 0 0 16,-4 0 0-16,0 0 0 0,-3 16 0 0,-1-16 0 0,-2 0 0 15,-3 0 0-15,3 0 0 0,-4 0 0 0,0 0 0 16,2 0 0-16,-1 0 0 0,3 0 0 0,-1 0 0 16,1 0 0-16,0 0 0 0,1-17 0 0,-2 17 0 15,-2 0 0-15,-2-13 0 0,-2 13 0 0,2 0 0 16,-5-8 0-16,0 8 0 0,-3 0 0 0,-3 0 0 15,0-4 0-15,-3 4 0 0,2 0 0 0,-3 0 0 16,1 0 0-16,-2 0 0 0,1 0 0 16,1 0 0-16,-1 0 0 0,-1 0 0 0,0 0 0 15,-1 0 0-15,1 0 0 0,1 0 0 0,1-17 0 16,-3 17 0-16,1 0 0 0,0 0 0 0,1-13 0 16,-4 13 0-16,0 0 0 0,-1-12 0 0,-3 12 0 15,-2 0 0-15,0-6 0 0,0 6 0 0,-2-3 0 16,-2 0 0-16,2 3 0 0,-3 0 0 0,2-1 0 15,-2 0 0-15,0-1 0 0,1 1 0 16,-2 0 0-16,2 0 0 0,-3 0 0 0,3-1 0 16,-1 1 0-16,1-1 0 0,1 1 0 0,-4 0 0 15,4-1 0-15,-2 2 0 0,1-1 0 0,1-1 0 16,-3 2 0-16,2 0 0 0,0-2 0 0,1 1 0 16,-2 0 0-16,-3 0 0 0,0 0 0 0,0 1 0 15,-1-3 0-15,0 1 0 0,-3 0 0 0,0 0 0 16,4-2 0-16,-1 2 0 0,0 0 0 0,-2-1 0 15,1 0 0-15,-1 1 0 0,0 1 0 0,-2-1 0 16,-2 1 0-16,-1 1 0 0,-2 0 0 0,0 0 0 16,-2 0 0-16,0-1 0 0,-2 1-93 0,0-1-160 15,0 0-191-15,0-4-264 0,0 1-208 0,-20-4-236 16,20 3-279-16,-19-5 92 0,19 3 300 0</inkml:trace>
  <inkml:trace contextRef="#ctx0" brushRef="#br0" timeOffset="11496.8504">10524 911 1935 0,'0'0'52'0,"-8"3"46"0,4-3 48 16,1 2 39-16,0 0 31 0,-1 0 48 0,0 1 51 15,-2 0 39-15,1-1-6 0,0 0-30 0,1 2-45 16,1-3-57-16,1 1-54 0,1-2-71 0,1 0-47 16,0 0-15-16,0 0-34 0,0 0 10 0,0 0 0 15,26-23-20-15,-26 23 15 0,23-15-5 0,-7 15-9 16,0-14 24-16,3 14-20 0,-1-11 15 15,-2 11-5-15,1 0 0 0,-2 0 0 0,-1 0-5 16,-2 0 15-16,-1 18-10 0,-4-18 5 0,-1 22 0 16,-3-22 0-16,0 28 3 0,-3-15-3 0,0 3-5 15,0-1-4-15,0 1-14 0,-17-1 27 0,17 0-14 16,-17-1 14-16,17 0 0 0,-14-1-23 0,14-1-9 16,0-4-8-16,-13 0 2 0,13-3-8 0,0-2 13 15,0-1-27-15,0-1-11 0,0-1 34 0,29 0 1 16,-29 0 2-16,32 0 40 0,-11 0-27 0,2-17 15 15,4 17 14-15,-2 0-30 0,4 0 35 0,-1 0 1 16,1 0 5-16,-2 0 13 0,-1 0 1 16,-2 0-4-16,-7 24 30 0,-1-24-13 0,-6 27-23 0,-1-11 5 15,-5 3-27-15,-3 2 17 0,-1 0 5 16,0 3-9-16,-21-2-13 0,21 2-22 0,-30 0 0 16,10-2 13-16,-2 0 4 0,-2-2-19 0,-2-4-25 15,1-1-18-15,1-5-75 0,2-1-49 0,0-2-126 16,4-6-152-16,2-1-69 0,3 0-90 0,6 0-143 15,3-18 54-15,4 18 66 0,0-28 167 0</inkml:trace>
  <inkml:trace contextRef="#ctx0" brushRef="#br0" timeOffset="11812.6696">11123 819 4989 0,'0'0'25'0,"0"0"31"0,-12 0 53 16,12 24 60-16,0-24 69 0,0 24 44 0,0-9-9 15,22 4-30-15,-22 3-68 0,27 2-64 0,-10 2-38 16,4 2-33-16,0 1-31 0,2-3-6 0,-1 1-2 16,2-3 7-16,-1-4 10 0,0-2 17 0,-2-7 13 15,2-4-1-15,-6-6-10 0,0-1-18 16,-3 0-16-16,-2-26-3 0,-5 7 6 0,-2-5-4 15,-3-4-2-15,-2-5 5 0,0-3 2 0,0-3 6 16,-20 0-6-16,20 1-8 0,-27 2-6 0,27 4-8 16,-29 5-13-16,14 3-35 0,15 7-80 0,-19 5-138 15,19 4-138-15,-13 2-69 0,13 6-260 0,0 0-175 16,0 0-278-16,37 0-7 0,-37 21 342 16</inkml:trace>
  <inkml:trace contextRef="#ctx0" brushRef="#br0" timeOffset="12946.0225">8134 4367 3531 0,'16'0'108'0,"-16"0"83"0,0 21 76 16,14-21 84-16,-14 29-31 0,9-11-3 0,-2 1 30 15,5 4 41-15,0 0-13 0,1 1-45 0,3 1-87 16,2-1-125-16,0-1-62 0,3-1-34 0,0-3-14 16,0-4 14-16,-2-4 7 0,2-3 1 0,-3-8-5 15,0 0-10-15,-4 0-20 0,-1-34-5 0,-4 13-12 16,-2-8-11-16,-3-3 2 0,-2-3-1 0,-2-7 11 15,0-1 4-15,0-1-4 0,-32-5 0 0,32 3-9 16,-33 5 4-16,13 2-1 0,2 6-9 16,1 7-21-16,1 6-22 0,2 10-25 0,1 10-36 15,2 0-56-15,3 0-58 0,8 32-49 0,-13-8-80 16,13 2-162-16,0 6-153 0,0-2-149 0,0 2-191 16,27-2 136-16,-27 0 233 0</inkml:trace>
  <inkml:trace contextRef="#ctx0" brushRef="#br0" timeOffset="13380.998">8695 4681 5220 0,'3'19'45'0,"0"1"71"0,1 3 80 0,0 4 96 15,1-1 42-15,0 5-22 0,4 0-58 0,-2 3-96 16,2 2-82-16,2-2-49 0,4 0-25 0,-2-3 5 15,3-2-3-15,0-1-1 0,0-5 5 0,-2-4-7 16,1-2 3-16,-4-5 3 0,-1-4 4 0,-4-1 4 16,-2-6-4-16,-2-1-9 0,-2 0-4 0,0-22-2 15,0 22-2-15,-22-36 12 0,22 15-3 0,-26-8-5 16,26-2-3-16,-34-5-8 0,15-3 3 0,-4-2 6 16,-2 0 5-16,0-5-6 0,-1 1-4 0,2-1-11 15,2 3-3-15,1 2-3 0,7 3-9 0,2 1-5 16,6 4-1-1,4 5 6-15,2 5 0 0,0 3 14 0,0 3 3 0,32 2 2 0,-32 4 10 16,31 3-23-16,-13 1-36 0,2 3-36 16,1 3-16-16,1 1 15 0,-1 0 28 0,2 0 35 0,-2 0 15 15,-2 22 9-15,-3-22 11 0,0 22 2 0,-6-22 13 16,-2 27-3-16,-3-10 4 0,-5 3-1 0,0-2-6 16,0 4 1-16,0-1-8 0,-28 1 3 0,28-1 1 15,-28-2-9-15,8-1 4 0,1-2-51 0,-1-2-60 16,-2-5-79-16,0-2-77 0,-1-4-80 0,5-3-197 15,-2 0-141-15,5 0-150 0,4-24-159 0,11 24 101 16,0-32 227-16</inkml:trace>
  <inkml:trace contextRef="#ctx0" brushRef="#br0" timeOffset="13813.2767">8976 4443 5090 0,'0'16'66'16,"0"0"50"-16,0 1 35 0,0 0 78 0,0-2 13 0,17 6 1 15,-17 0-3-15,15 0-77 0,-15 5-77 0,19-1-40 16,-6 3-29-16,0 0 3 0,2 4-4 0,0 0-6 16,1-1-5-16,-1 1-7 0,1-1 3 0,-2-3-2 15,0-1-1-15,-2-4 7 0,-4-6 0 0,0-3 3 16,-2-4 21-16,-5-2 8 0,1-3 3 0,-2-4-3 15,0-1-18-15,0 0-12 0,0 0-6 0,-23-20-4 16,23 20-7-16,-22-31 0 0,22 10-11 0,-26-4-17 16,9-1-18-16,0-5-29 0,-2-3-22 0,-2-3-8 15,-2-3-20-15,-1-1 3 0,0 0-1 0,1-1-6 16,2 1 22-16,5 3-2 0,5 1 19 0,7 3 19 16,4 6 10-16,0 2 30 0,0 2 11 0,30 4 16 15,-30 2 10-15,34 4 9 0,-14 3 4 16,0 5-14-16,-1 3 5 0,1 3 5 0,-1 0-10 0,-1 0 25 15,-2 23 3-15,-2-23-6 0,0 33 21 16,-4-14 3-16,-2 2 17 0,-8 3-9 0,4 1-11 16,-4 0-20-16,0 1-13 0,0 0-15 0,-29 0-44 15,29 0-63-15,-32-5-93 0,16-1-139 0,-2-3-227 16,-1-5-172-16,0-6-310 0,2-6 0 0,2 0 269 16</inkml:trace>
  <inkml:trace contextRef="#ctx0" brushRef="#br0" timeOffset="14838.2393">13550 5550 860 0,'-4'-8'98'0,"0"1"86"0,2 0 99 0,-1 2 61 16,1-2-27-16,0 2-31 0,-2 2-43 0,1-1 3 15,3 3-19-15,-5 1 33 0,3 0 43 0,-2 0 12 16,-1 0 42-16,5 17-34 0,-2-17-60 0,0 15-40 16,2-15-43-16,0 19-3 0,0-6 8 15,0-1 52-15,0 1 7 0,21 1 13 0,-21 1 8 16,0 4-37-16,23 0-23 0,-23 0-28 0,19 0-26 16,-19 2-20-16,20 2-24 0,-20-2-34 0,20 1-26 15,-10 1-27-15,1-2-10 0,-3 0 2 0,0-2 2 16,-2-2 0-16,-1-2-2 0,-1-2-6 0,0-2 5 15,-2-1 2-15,-2-3 2 0,0-2 1 0,0 1-8 16,0-2-14-16,-21 1-14 0,21-2-17 0,-27 0-8 16,10 1-1-16,-3 0 6 0,-2 0 6 0,-3 2 5 15,-4 1 3-15,-2-1 7 0,1 3 12 0,-3-3 3 16,-1 5 8-16,3-2-3 0,1-1 1 0,5 1 2 16,3-1 4-16,6 0 4 0,2-4 0 0,6 1 11 15,3-1 28-15,5-4 22 0,0 0 12 16,20 0-11-16,3 0-33 0,4-19-27 0,11 19-14 0,7-24-7 15,9 24-5-15,0-29 2 0,11 14 4 16,3-2 3-16,1 0 6 0,2 3-2 0,-2-1-2 16,-2 4-6-16,-6 1-13 0,-5 4-35 0,-9 0-31 15,-6 6-34-15,-8-3-29 0,-9 3-18 0,-7 0-22 16,-9 0-56-16,-8 0-115 0,0 0-95 16,0 19-69-16,-33-19-179 0,8 0-81 0,-3 17-88 0,-7-17-190 15,1 0 134-15,-6 17 241 0</inkml:trace>
  <inkml:trace contextRef="#ctx0" brushRef="#br0" timeOffset="15068.1036">13625 6331 4199 0,'0'0'137'0,"25"0"60"0,-12 0 31 15,7-20 42-15,5 20-91 0,-3-21-42 0,1 21-14 16,6-27-42-16,2 15-43 0,-3 0-22 16,-1 1-6-16,0 0-25 0,-2 3-56 0,-4 8-41 0,-2-10-51 15,-2 10-82-15,-3-8-104 0,-3 8-135 16,-1 0-116-16,-1 0-37 0,-5 0-92 0,-2 0 51 16,-2 0 30-16,0 0 144 0</inkml:trace>
  <inkml:trace contextRef="#ctx0" brushRef="#br0" timeOffset="15229.013">13726 6520 3095 0,'0'9'112'0,"20"-4"131"16,-20 1 102-16,28-4 59 0,-11 0-52 0,6-1-102 16,4 1-100-16,0-2-70 0,2 2-105 0,0 1-133 15,0-1-208-15,-1 2-244 0,-5-1-249 16,-4 2-175-16,-1-1 132 0,-7 1 254 0</inkml:trace>
  <inkml:trace contextRef="#ctx0" brushRef="#br0" timeOffset="16776.5759">20471 1439 2990 0,'0'0'73'15,"-20"0"83"-15,20 0 85 0,-15 0 90 16,15 0 20-16,-13 23-26 0,-1-23-37 0,14 20-69 16,-17-4-57-16,6 1-8 0,1 3 4 0,0 0 20 15,2 4 23-15,0 1-17 0,3 1-21 0,-2 0-19 16,1-2-47-16,3-1-22 0,-4-1-21 0,3-4-14 15,0-4-17-15,1-3-2 0,-1-2 0 0,3-6-14 16,-1-3-21-16,2 0-53 0,0 0-80 0,0-26-72 16,0 7-49-16,0-3 6 0,27-4 43 0,-27-5 43 15,20-2 43-15,-20-2 9 0,20-1 12 0,-20 2 2 16,20 3 25-16,-20 0 13 0,13 4 14 0,-13 3 33 16,0 7 18-16,0 2 30 0,0 5 19 15,0 3 0-15,0 5 1 0,0 2 10 0,0 0 10 16,0 0 26-16,0 19-4 0,-16-19-9 0,16 26-7 0,0-8-25 15,0 3 1-15,0 1-6 16,23 2 10-16,-23 1 18 0,36 1 13 0,-10-2-5 0,2 1-42 16,5 1-10-16,0 0-14 0,0 0-12 0,3-1 20 15,-4 0-20-15,-1-3-12 0,-8-2 12 16,0-2-29-16,-6-3-7 0,-4-2-5 0,-3-4-17 0,-5-2 12 16,-5 0-5-16,0-4-28 0,0 1-29 0,-35-1-43 15,12-3-19-15,-5 0 16 0,-5 0 38 16,-7 0 48-16,-2 0 37 0,-3 0 5 0,-2-22-10 0,-1 22 2 15,1 0-2-15,2-19 21 0,3 19 1 16,6-12 16-16,8 12 10 0,5 0 0 0,5-14 4 0,6 14-5 16,8 0-3-16,4-9 1 0,0 9-3 15,25-6-3-15,-25 1-6 0,39 1-1 0,-14-2 1 16,3 1-1-16,1 4-15 0,1-2-6 0,-1 1-6 16,-2-1-6-16,-2 3 16 0,-3-1 7 0,-3 1 7 15,-4 0-6-15,-4 0-2 0,-2 0-7 0,-4 0 13 16,-1 0 20-16,-4 0 5 0,0 0 10 0,0 0 4 15,0 0 21-15,0 0 46 0,0 0 37 0,-21 0 23 16,21 0-17-16,0 0-5 0,-19 0-29 16,19 0-23-16,0 0-2 0,0 0-35 0,-10 0 9 15,10 0 19-15,0 0 25 0,0 0 21 0,-10 0 9 16,10 21-3-16,-3-21-9 0,3 30-1 0,0-13-6 16,0 5-4-16,0 1-13 0,0 2 8 0,0 5 12 15,0 4-2-15,19 3-2 0,-19 5-24 0,0 7-39 16,26 5-15-16,-26 5-6 0,24 8-8 0,-10 7 12 15,3 3 29-15,0 5 6 0,2 1 18 0,0 8 9 16,1 1-9-16,0 5 10 0,-1 5-8 0,1 3-16 16,-1 6-18-16,-2 7-18 0,1 4 2 0,-2 6 26 15,1 6 9-15,0 4 9 0,0 4-2 0,2 2-31 16,-4 5-5-16,5 2-33 0,-3 3 5 0,2-1-4 16,0 2-10-16,0-2 30 0,-1 4-18 0,-1-5 4 15,2-1-5-15,-1-6-14 0,-2-4-10 16,1-4-7-16,-2-6-27 0,-1-10-44 0,-2-8-56 0,0-11-79 15,-1-10-91-15,-3-12-135 0,2-13-72 16,-1-9-107-16,-2-15-155 0,0-11-48 0,-3-12-160 16,1-6-15-16,3-14 195 0,-4 0 226 0</inkml:trace>
  <inkml:trace contextRef="#ctx0" brushRef="#br0" timeOffset="17597.1072">21053 4352 1502 0,'-14'0'68'0,"1"4"42"0,0-1 36 0,0-1 33 15,0 2-29-15,0-1-7 0,1 0 3 16,-1 1 22-16,1-1 17 0,0 1 26 0,2 0 30 16,3 1-1-16,0-4-7 0,1 2-28 0,2-1-33 15,3 1-16-15,1-1-27 0,0-1-4 0,0 1-18 16,0 0-22-16,23-1-3 0,-23 1-6 0,28 0-5 16,-7-2-13-16,2 2-22 0,5 0-1 0,4-1-17 15,0-1-5-15,7 3 9 0,1-2-22 0,2 2 4 16,4 0-3-16,1 1 3 0,4 0 0 0,5 2 9 15,4-2 10-15,4 0 15 0,7 1 19 0,11-1 5 16,6-3-14-16,8 0-17 0,11-1-8 16,5 0-16-16,8 0 3 0,11 0-8 0,5 0-17 0,5 0 12 15,7 0 8-15,5-18 5 0,7 18 4 16,8 0-5-16,7-13-3 0,3 13-2 0,5-16-9 16,3 16-3-16,7-21-10 0,0 9 13 0,3-2-4 15,0-2-4-15,1-1 13 0,0-3-9 0,-3 0 11 16,-2-1 4-16,-3 1-9 0,-3-1 6 0,-2-1-11 15,-8 0 5-15,-4 1-1 0,-3 1-19 0,-5-1 13 16,-8 1-16-16,-9 2-14 0,-7-1 4 16,-10 2 1-16,-9 1 4 0,-9 1 5 0,-12 3-5 15,-15 0-25-15,-8 3-26 0,-12 1-11 0,-9 4-48 16,-13 0-41-16,-12 3-42 0,-8-1-32 0,-10 2-23 16,-7 0-25-16,-4 0-12 0,-2 0-29 0,0 0-9 15,-21 0-42-15,21 0-96 0,-19 0 20 0,19 0-22 16,-20 0 133-16</inkml:trace>
  <inkml:trace contextRef="#ctx0" brushRef="#br0" timeOffset="18093.8211">27795 3840 1514 0,'0'0'75'0,"0"-6"83"16,0 6 68-16,0-6 79 0,0 3 1 0,0 0-1 0,0 2 26 16,0 0 12-16,0 1-13 0,0 0-34 0,0 0-54 15,0 0-49-15,0 0-20 0,0 0-14 16,0 0 19-16,25 0-9 0,-9 0 13 0,5 17 21 0,3-17-9 15,5 16 0-15,2-16-32 0,4 22-47 0,-2-10-53 16,1 0-29-16,-3 1-29 0,-1-1 0 0,-2-1-3 16,-2 1-4-16,-7-2 13 0,0-3-2 0,-5 1 1 15,-2 0 9-15,-5-3 9 0,0 3 17 16,-5 1 25-16,-2 2 7 0,0 1-5 0,0 1-5 16,-19 3-3-16,19 1 3 0,-27 3 13 0,8 1 2 15,-4-1 2-15,3 1-10 0,-3 1-6 0,-1-2 0 16,1-1-10-16,3-1 17 0,0-2 11 0,4-4 2 15,2 0 6-15,4-4-23 0,2-1-16 0,2-3-13 16,3-2-14-16,1-2-14 0,1 0-15 16,1 0-20-16,0-23-13 0,0 23-17 0,0-34-32 15,0 13-29-15,0-6-48 0,0-2-23 0,0 2 1 16,0-2 10-16,0 5 1 0,0 0-37 0,0 5-114 16,0 4-98-16,0 7-107 0,0 4-204 0,-19 4-93 15,1 0-190-15,-4 0-52 0,-1 23 240 0,-3-23 239 16</inkml:trace>
  <inkml:trace contextRef="#ctx0" brushRef="#br0" timeOffset="21944.9468">20527 4424 1618 0,'-6'0'86'0,"0"0"45"0,-3 0 39 15,0 12 43-15,1-12-32 0,-1 0 10 0,0 7 33 16,0-7 30-16,3 7-2 0,-1-7 29 0,2 4 2 15,1-4-27-15,2 4-17 0,1-4-53 0,0 1-60 16,1-1-9-16,-1 1-21 0,1 0-14 16,0 4 10-16,0 2-32 0,0 0 6 0,0 2-22 15,0 5-18-15,22 0-10 0,-22 3-19 0,14-1 0 16,-14 0-8-16,21-2 21 0,-21-1-4 0,21 0-5 16,-8-3 4-16,-1-2-25 0,1-4-1 0,1-4-1 15,0 0-5-15,-1 0-22 0,2 0-4 16,-1-29-23-16,-1 29-9 0,-2-32 10 0,-3 11 5 15,1-1 21-15,-5 1 24 0,-1-2 9 0,-3-1 8 0,0 2 17 16,0 0-8-16,0 2 3 0,-26 2-11 0,26 3 3 16,-25 2 0-16,25 6 4 0,-32 7 4 0,14 0-8 15,-1 0-1-15,-2 22-18 0,1-22-110 16,2 38-153-16,1-15-197 0,3 4-206 0,3-1-238 16,11-1 42-16,0 0 195 0</inkml:trace>
  <inkml:trace contextRef="#ctx0" brushRef="#br0" timeOffset="27905.8422">21078 6317 512 0,'0'0'6'16,"0"-6"10"-16,0 6 19 0,0-4 15 0,0 1 25 15,0-1 19-15,0 1 43 0,0 1 43 0,0-1 10 16,0 1 2-16,0-1-21 0,17 1-8 0,-17 2 4 16,0 0-11-16,0 0-12 0,0 0-21 0,0 0-21 15,0 0 9-15,0 0-12 0,0 0-9 0,0 0-2 16,0 0-10-16,0 0 31 0,0 0 33 0,0 0 35 16,0 0 25-16,0 0-8 0,0 0-16 0,0 15-11 15,16-15-11-15,-16 0 10 0,0 11-7 0,15-11-12 16,-15 8-7-16,12-8-34 0,-12 9-26 15,14-9 4-15,-14 13-4 0,11-4 1 0,-11 6 18 16,9 2-6-16,-6 1-6 0,-3 7 35 0,4 1 17 16,-3 7-8-16,1 3 26 0,0 3-32 0,3 6-23 15,-1 1-21-15,2 7-37 0,4 1-14 0,-3 2-15 16,4 2 28-16,1 2 24 0,0-2 1 0,2 2 11 16,2-1-14-16,1-4-19 0,0 1-6 0,0-5-15 15,0-2-16-15,0-3-6 0,-2-5-3 16,2-2-2-16,-3-5 6 0,0-3-11 0,-1-5-11 0,-3 0-19 15,1-7-41-15,-3-1-65 0,-1-6-94 0,-1 0-133 16,-6-4-100-16,0-3-231 0,0 1-164 0,-24-5-177 16,24 1-101-16,-35-2 237 0,13 0 272 15</inkml:trace>
  <inkml:trace contextRef="#ctx0" brushRef="#br0" timeOffset="49381.2149">20851 5182 2080 0,'0'0'57'16,"0"0"43"-16,0 0 39 0,0 0 39 0,0 0-18 16,0 0 19-16,0 0 56 0,0 7 55 0,0-7 32 15,0 7 19-15,0-4-77 0,0 2-51 0,26 1-38 16,-26 0-66-16,24 0-3 0,-10-3-41 0,5 1-27 16,1-1-15-16,0-2-15 0,2-1-8 0,0 0-13 15,-1 0-24-15,-2 0-46 0,-2 0-61 0,-2-17-92 16,-1 17-98-16,-4 0-90 0,-3 0-56 15,-2-13-35-15,-3 13-43 0,-1 0-64 0,1 0 73 16,-2-11 42-16,0 11 165 0</inkml:trace>
  <inkml:trace contextRef="#ctx0" brushRef="#br0" timeOffset="49873.9389">20849 5716 1848 0,'13'0'67'16,"-13"0"45"-16,0 0 37 0,0 1 51 0,10-1-14 15,-10 1 15-15,10 1 22 0,-3 0 15 0,2 0 1 16,3 1-32-16,2-1-49 0,2-2-69 0,4 0-56 16,1 0-28-16,3 0-21 0,3 0-55 0,1 0-66 15,-1 0-68-15,-4 0-45 0,-2 0-10 0,0 0-7 16,-6-17-38-16,-2 17-98 0,-4 0-92 0,-3 0 18 15,0 0 32-15,0 0 123 0,-3 0 159 16</inkml:trace>
  <inkml:trace contextRef="#ctx0" brushRef="#br0" timeOffset="50288.1691">21000 6334 1865 0,'0'0'35'0,"24"0"53"16,-11 0 28-16,5 0 33 0,3-15-2 0,0 15-28 15,4 0 4-15,3-15-11 0,2 15-29 0,1-9-22 16,0 9-36-16,-1-10-57 0,-5 10-78 16,-2 0-94-16,-4-6-154 0,-4 6-169 0,-6 0-35 15,-3-2 31-15,-5 0 159 0</inkml:trace>
  <inkml:trace contextRef="#ctx0" brushRef="#br0" timeOffset="51003.5249">20324 6169 1178 0,'0'0'54'16,"0"0"60"-16,0 0 46 0,-13 0 33 0,13 0-31 16,0 0-6-16,0 0 7 0,-10 0 8 0,10 0 8 15,-10 0-18-15,6 0-12 0,1 0-1 0,-1 14 6 16,2-14-3-16,-1 0-17 0,0 0-20 0,1 0-15 16,1 8-11-16,-1-8-14 0,2 0-12 0,0 0-19 15,0 0-17-15,0 0 1 0,0 0-7 0,22 0-8 16,-22 0 2-16,21 0-11 0,-21 0-6 15,28 0 1-15,-13 0 6 0,0-14-8 0,-2 14 14 16,1 0-7-16,-2 0-7 0,0 0-4 0,-3 0-7 16,-2 0 9-16,-2 0-1 0,-1 17 14 0,-4-17 1 15,0 17-12-15,0-17 2 0,0 23 4 0,0-8-9 16,-26-1 5-16,26 3 9 0,-24-2-6 0,24 1 1 16,-25-1 7-16,25 0-9 0,-18-3-1 0,18-2 9 15,-13 0-5-15,13-4-1 0,0 1 6 0,0-1-7 16,0-2 3-16,0-1-7 0,26-3-8 0,-26 0-6 15,28 0-7-15,-28 0 1 0,33 0-12 16,-11-21 0-16,-1 21 2 0,0 0 2 0,0-16 15 16,-2 16 7-16,-2 0 4 0,0 0 9 0,-3 0-6 15,-3 0 0-15,-1 0 7 0,-4 20-10 0,-3-20 12 16,-1 28 5-16,-2-10-5 0,0-1 3 0,0 5 4 16,-25-1-4-16,25-1 0 0,-33 1 0 0,14-1-11 15,-3-2-4-15,-3 0-10 0,0-1-58 0,-3-3-74 16,1-4-59-16,1 2-68 0,0-5-53 0,4-3-116 15,0-3-169-15,4-1-66 0,3 0 115 0</inkml:trace>
  <inkml:trace contextRef="#ctx0" brushRef="#br0" timeOffset="52425.3023">19889 6529 1840 0,'0'2'66'0,"0"-1"49"0,0 1 53 15,0 0 61-15,0-2 7 0,0 0 58 0,0 0 41 16,0 0 78-16,19 0 30 0,-19 0-40 0,23 0-60 15,-7 0-131-15,3 0-95 0,2 0-61 16,3 0-36-16,2-14 0 0,1 14-16 0,1 0-17 16,-1 0-39-16,-2-10-60 0,-2 10-153 0,-2 0-221 15,-2-8-179-15,-6 8-247 0,-2 0-68 0,-1-4 152 16,-3 0 216-16</inkml:trace>
  <inkml:trace contextRef="#ctx0" brushRef="#br0" timeOffset="53269.8197">21185 6316 1220 0,'0'0'60'0,"0"0"99"0,11 0 69 16,-11-10 64-16,0 10 1 0,7 0-32 0,-7-7-20 15,11 7 10-15,-5-6 16 0,-1 6 3 16,0-5 9-16,5 4-27 0,-1-3-44 0,1 1-39 0,3 1-25 16,-3-1-42-16,1-2-16 0,2 1-39 0,0 1-33 15,0 1-8-15,-1-1-15 0,1-1 8 0,-2 4-4 16,0-1-1-16,1 1-32 0,0 0-73 15,0 0-91-15,1 0-120 0,-2 0-91 0,3 0-45 16,-3 0-57-16,1 0-143 0,0 15-16 0,1-15 31 16,0 0 155-16</inkml:trace>
  <inkml:trace contextRef="#ctx0" brushRef="#br0" timeOffset="61254.7516">7384 4103 2603 0,'0'0'54'0,"0"0"40"15,0 0 44-15,0 0 37 0,0 0 21 0,0 0 53 16,0 0 72-16,0 0 36 0,0 0-30 0,-15 22-45 16,15-22-94-16,0 24-48 0,0-10-14 0,0 1-18 15,0 3 6-15,-10-1-2 0,10 2-16 0,0-1-12 16,-6 4 3-16,6 2-32 0,-7 0-15 0,0 4-14 16,-2 2-26-16,1 4 8 0,-3 0-2 0,-3 5 2 15,1 2-2-15,-2 0 9 0,2 3 1 0,0-1-5 16,1-3-7-16,1-2-6 0,0-4 5 0,5-3-12 15,1-7 8-15,2-4-5 0,1-5-17 16,1-4 14-16,1-7-10 0,0-4-2 0,0 0-14 16,21 0-5-16,-21-25-2 0,26 25 12 0,-7-34 9 15,4 14 0-15,3-4-4 0,2-1-13 0,3 3 21 16,2-1-2-16,1 3 20 0,1 1-8 0,1 5-11 16,-3 2-31-16,-1 3-41 0,-4 2-10 0,-2 7-29 15,-3-6 0-15,-6 6-19 0,-1 0-66 0,-5 0-102 16,-1 0-116-16,-5 0-78 0,-2 0-31 0,-3 0-2 15,0 0-71-15,0 0 34 0,0 0 74 0,-28 0 93 16,28 0 222-16</inkml:trace>
  <inkml:trace contextRef="#ctx0" brushRef="#br0" timeOffset="61455.3021">7402 4178 2505 0,'-11'0'37'15,"4"0"35"-15,-1 19 59 0,1-19 72 0,3 24 134 16,2-7 131-16,2 3 42 0,0 6-21 16,0 3-73-16,38 9-83 0,-11 3-39 0,7 8-9 0,7 10-76 15,9 4-87-15,5 9-89 0,3 5-141 0,1 3-181 16,0 3-147-16,-1 1-297 0,-5-4-178 0,-5-8-213 16,-8-4-43-16,-6-9 304 0,-8-9 279 0</inkml:trace>
  <inkml:trace contextRef="#ctx0" brushRef="#br0" timeOffset="68570.0824">21012 6904 614 0,'0'-14'55'16,"0"14"80"-16,0 0 67 0,0-9 74 0,0 9 12 16,0 0-52-16,0-6-6 0,0 6-21 15,0 0-1-15,0 0 60 0,0 0 25 0,0 0 56 16,0 0 33-16,0 0 11 0,0 0-50 0,27 0-38 15,-12 0-57-15,3 0-54 0,3 0 32 0,4 0-12 0,4 0-3 16,3 0-31-16,0 0-64 0,1 0-56 16,0 0-46-16,-4 0-14 0,2 0-3 0,-2 0-43 15,-7 0-80-15,-2 0-105 0,-5 0-88 0,-3 0-143 16,-2 0-179-16,-4 0-136 0,-5 0-229 0,-1 0-42 16,0 0 256-16,0 0 240 0</inkml:trace>
  <inkml:trace contextRef="#ctx0" brushRef="#br0" timeOffset="68925.8778">21270 7503 1775 0,'0'0'71'0,"0"0"91"16,0 0 68-16,0 0 62 0,0 0 3 0,0 0-1 0,0 0 42 15,0 0 42-15,0 0-16 0,0 0-9 0,0 0-65 16,0 0-60-16,28 0-48 0,-11 0-72 15,2-20-36-15,4 20-42 0,3-16-12 0,2 16-14 16,0-18-33-16,2 18-39 0,-2-14-29 16,-3 14-53-16,-1 0-54 0,-5-10-97 0,-2 10-131 0,-4 0-93 15,-3 0-68-15,-4 0-68 0,-3 0-61 16,1 0 32-16,-4 21 146 0</inkml:trace>
  <inkml:trace contextRef="#ctx0" brushRef="#br0" timeOffset="69274.6416">21340 8039 1922 0,'17'3'90'16,"-17"0"57"-16,0 1 44 0,0-2 58 0,11 3-22 16,-11 0 39-16,0 1 38 0,10 0 18 0,-3-1 4 15,4-2-61-15,-2-2-53 0,4 0-75 0,1-1-72 16,3 0-38-16,0 0-44 0,2 0-37 0,0-19-75 15,-1 19-108-15,1 0-118 0,-3-19-77 0,-2 19-25 16,-2 0-16-16,-3-13-43 0,-2 13-45 0,-2 0 15 16,0 0 73-16,-5 0 171 0</inkml:trace>
  <inkml:trace contextRef="#ctx0" brushRef="#br0" timeOffset="69540.4304">21481 8574 1894 0,'0'2'57'0,"16"-1"66"16,-8-1 68-16,4 0 72 0,0 0 16 0,4 0 36 0,0-19 36 15,5 19 2-15,0-18-41 0,3 18-93 16,2-22-125-16,3 22-136 0,-1-21-100 0,0 21-62 16,-1-15-111-16,-3 15-99 0,-1-8-166 0,-5 8-220 15,-1 0 6-15,-6 0 161 0</inkml:trace>
  <inkml:trace contextRef="#ctx0" brushRef="#br0" timeOffset="69967.3524">21410 7217 2492 0,'-19'-7'66'0,"19"0"67"0,0 3 65 15,-21 0 70-15,21 4 13 0,-17 0 18 0,17 0 3 16,-16 0-27-16,16 0-69 0,-8 25-42 0,8-25-35 15,-7 29-21-15,7-10 2 0,0 5-34 0,0 4-25 16,0 5-16-16,25 6-19 0,-25 5-10 0,31 7-3 16,-9 10-26-16,2 9-19 0,4 9-42 0,3 8-69 15,-1 7-46-15,0 7-63 0,0 2-50 16,-3 1-33-16,-4-8-9 0,-2-5 25 0,-3-6 65 16,-4-11 57-16,-2-7 11 0,-1-10-24 0,-4-6-113 0,-3-9-118 15,-1-6-33-15,1-7 32 0,-4-8 147 16</inkml:trace>
  <inkml:trace contextRef="#ctx0" brushRef="#br0" timeOffset="70266.1811">21578 8381 3430 0,'-11'0'78'0,"11"5"55"0,-11-3 45 15,7 0 51-15,4-2-21 0,-6 2 5 0,2-2-19 16,1 1-39-16,3-1-37 0,0 2-26 0,0-2-7 16,0 0-16-16,19 3-26 0,-19-1-33 0,25-2-57 15,-9 2-22-15,3-2-55 0,1 0-74 0,2 0-77 16,-1 0-70-16,4 0-9 0,0 0-4 0,1-17 29 15,-1 17 11-15,2 0-47 0,1 0-62 0,-2 0-70 16,1 0 24-16,0 0 61 0,-1 0 90 0,-3 0 155 16</inkml:trace>
  <inkml:trace contextRef="#ctx0" brushRef="#br0" timeOffset="71106.3143">20391 8717 2367 0,'0'0'118'0,"22"0"117"0,-5 0 97 0,3 0 81 16,3 0-41-16,1 0-71 0,1 18-76 0,2-18-90 16,0 0-73-16,2 12-45 0,-3-12-55 0,1 0-59 15,-5 0-138-15,0 0-166 0,-3 0-139 0,-2 0-202 16,-3 0-63-16,-2 0 63 0,-2 0 170 0</inkml:trace>
  <inkml:trace contextRef="#ctx0" brushRef="#br0" timeOffset="71474.1047">20917 8470 3331 0,'5'0'8'0,"1"8"4"0,2-8 19 15,-1 7 22-15,4-7 22 0,3 4 19 0,2-1 2 16,4 0-8-16,3-2-26 0,1-1-22 0,1 0-25 16,1 0-15-16,-4 0-2 0,0 0-17 0,-3 0-18 15,0 0-25-15,-5-14-12 0,-1 14 16 16,-3 0 16-16,-2 0 22 0,1 0 10 0,-5 0 0 15,-2 0 11-15,-2 0 4 0,0 0 4 0,0 17 10 16,0-17 15-16,-21 19 40 0,21-19 18 0,-14 28 8 16,14-10 4-16,-16 4 2 0,16 0 8 15,0 2 3-15,-13 1-7 0,13 2-23 0,0 1-31 16,0 1-23-16,0-2-23 0,19-1-6 0,-19 0-6 16,27-3-11-16,-11 0-48 0,1-3-123 0,2-3-158 15,-4-2-137-15,2-1-101 0,-4-5-126 0,-1-1-6 0,0-5 45 16,-12 1 151-16</inkml:trace>
  <inkml:trace contextRef="#ctx0" brushRef="#br0" timeOffset="71660.003">20883 8741 5351 0,'27'0'126'0,"2"0"130"0,5 0 71 15,5-25 68-15,-1 7-97 0,4 1-132 16,-1 1-118-16,-2 1-177 0,0 2-213 0,-3 13-161 0,-5-19-264 16,-6 19-237-16,-2-9-269 0,-2 9 16 15,-7-6 310-15</inkml:trace>
  <inkml:trace contextRef="#ctx0" brushRef="#br0" timeOffset="97864.1823">21475 7432 823 0,'0'0'57'16,"0"0"73"-16,0 0 51 0,0 0 44 0,0-12-19 16,15 12-40-16,-15 0-38 0,11 0-39 0,-11 0-14 15,13 0-18-15,-13 0-2 0,15 0-1 0,-5 0-26 16,-2 0-16-16,1 15-13 0,2-15-8 16,0 0-27-16,1 0-48 0,1 0-62 0,0 0-62 0,4 0-31 15,0 0-36-15,0 0-2 0,1 0 29 16,3 0 21-16,-1-15 15 0,-2 15 66 0</inkml:trace>
  <inkml:trace contextRef="#ctx0" brushRef="#br0" timeOffset="124298.2156">20996 4318 1014 0,'0'0'39'0,"0"0"13"0,0 17 15 16,-18-17 37-16,18 0 4 0,0 0 41 0,-14 0 20 15,14 11 21-15,0-11 25 0,-11 0 5 0,11 0 21 16,0 0-14-16,0 0-2 0,0 0 14 0,0 0 24 15,-6 6 18-15,6-6-5 0,0 0-35 0,0 0-41 16,0 0-26-16,0 0-38 0,0 0-15 0,0 0-30 16,0 0-19-16,0 0-17 0,0 0-7 0,0 0 11 15,0 0 17-15,0 0 11 0,-3 0 17 0,3 0 23 16,0 0-10-16,-1 0 16 0,1 0 5 0,0 0-3 16,0 0-12-16,0 0 2 0,0 0-13 0,0 0-23 15,0 0-7-15,0 0-24 0,0 0-19 16,0 0-1-16,0 0 2 0,15 0 10 15,-15 0 7-15,0 0 5 0,13 0 5 0,-13 0 0 0,10 0 7 16,-10 0-3-16,17 0-3 0,-6 0-14 0,2 0-18 16,2 0-11-16,4 0-5 0,0 0-1 0,2 0 20 15,0 0 23-15,-1-22 7 0,1 22-4 0,0 0-21 16,-3-13-25-16,1 13 5 0,-3 0 25 0,0 0 3 16,-2-8 4-16,0 8-17 0,-1 0-20 0,-1 0 9 15,0 0-5-15,2 0-3 0,-2 0-6 0,2 0-14 16,0 0 0-16,-1 0 0 0,2 0 0 0,0 0 0 15,0 0 0-15,-1 0 0 0,0 0 0 0,-1 0 0 16,0 0 0-16,1 0 0 0,-2 0 0 0,1 0 0 16,-2 0 0-16,3 0 0 0,-3 0 0 15,0 0 0-15,2 0 0 0,-3 0 0 0,-1 0 0 16,0 0 0-16,-1 0 0 0,-1 0 0 0,0 0 0 16,1 0 0-16,-2 0 0 0,0 14 0 0,1-14 0 15,3 0 0-15,-3 0 0 0,2 0 0 0,1 0 0 16,0 0 0-16,-1 0 0 0,2 0 0 0,-2 0 0 15,1 7 0-15,-1-7 0 0,3 0 0 0,-3 0 0 16,3 4 0-16,-1-4 0 0,1 2 0 16,2-1 0-16,-3 0 0 0,3 0 0 0,-2-1 0 15,0 3 0-15,1-3 0 0,1 0 0 0,0 0 0 16,-1 0 0-16,4 0 0 0,-2 0 0 0,2 0 0 16,0 0 0-16,2 0 0 0,0 0 0 0,-2 0 0 15,2 0 0-15,-3 0 0 0,2 0 0 0,-1 0 0 16,-1 0 0-16,-1 0 0 0,-1 0 0 0,-1 0 0 15,2 0 0-15,-3 14 0 0,2-14 0 0,0 0 0 16,2 0 0-16,0 0 0 0,2 0 0 0,-1 0 0 16,1 0 0-16,1 0 0 0,-1 0 0 0,2 0 0 15,-2 0 0-15,0 0 0 0,0 0 0 0,-2 0 0 16,2 0 0-16,-3 0 0 0,0 0 0 0,0 0 0 16,1 0 0-16,-2 0 0 0,3 0 0 0,-1 0 0 15,2 0 0-15,1 0 0 0,-1 0 0 16,3 0 0-16,3 0 0 0,0 0 0 0,3 0 0 0,-1 0 0 15,1 0 0-15,-3 0 0 16,1 0 0-16,-2 0 0 0,2 0 0 0,-2 0 0 0,-1 0 0 16,-3 0 0-16,2 0 0 0,0 0 0 0,-1 0 0 15,1 0 0-15,-2 0 0 0,-1 0 0 0,0 0 0 16,2 0 0-16,-1 0 0 0,2 12 0 0,0-12 0 16,2 0 0-16,0 0 0 0,3 0 0 0,0 0 0 15,2 0 0-15,1 0 0 0,-1 0 0 16,2 0 0-16,-1 0 0 0,0 0 0 0,1 0 0 0,-2 0 0 15,-2 0 0-15,0 0 0 0,-1 0 0 0,0 0 0 16,-1-9 0-16,0 9 0 0,0 0 0 0,1 0 0 16,1 0 0-16,0-8 0 0,2 8 0 0,2-6 0 15,1 0 0-15,-1 3 0 0,3-1 0 16,1 0 0-16,0 1 0 0,0-2 0 0,1 1 0 16,-1 1 0-16,-2-1 0 0,0 1 0 0,0 0 0 15,-2 0 0-15,1 2 0 0,3-2 0 0,-3 0 0 16,1 3 0-16,2-1 0 0,-1 0 0 0,1-1 0 15,0 0 0-15,-2 1 0 0,0-1 0 0,0 0 0 16,0-1 0-16,0-1 0 0,1 1 0 16,-3-1 0-16,2 2 0 0,2-2 0 0,-1 2 0 0,-1-1 0 15,1 1 0-15,-2 0 0 0,0-1 0 16,2 3 0-16,0-2 0 0,0-1 0 0,-1 1 0 16,4 2 0-16,-2-1 0 0,0 0 0 0,0-2 0 15,1 0 0-15,-2 1 0 0,2 0 0 0,0-3 0 16,-4 2 0-16,1-2 0 0,1 1 0 0,0-1 0 15,-1 0 0-15,-3-2 0 0,0 2 0 0,2 1 0 16,-3 0 0-16,0 0 0 0,-1 2 0 0,-2-1 0 16,-1 0 0-16,1 1 0 0,-3 2 0 0,1 0 0 15,-1 0 0-15,3 0 0 0,-1 0 0 0,1 0 0 16,0 0 0-16,0 0 0 0,3 0 0 0,-1 0 0 16,4 0 0-16,-2 0 0 0,0-13 0 0,-1 13 0 15,0 0 0-15,0-14 0 0,-2 14 0 16,-1 0 0-16,-5-11 0 0,-2 11 0 0,-2-10 0 0,-3 10 0 15,-3-5 0-15,-2 1 0 0,-3 3 0 16,-1 0 0-16,-4 0 0 0,2 1 0 0,0-1 0 16,-2 1 0-16,3 0 0 0,-3 0 0 0,0 0 0 15,0 0 0-15,0 0 0 0,0 0 0 0,0 0 0 16,0 0 0-16,-20 0 0 0,20 15 0 0,-16-15 0 16,16 0 0-16,-18 0 0 0,4 13 0 0,-1-13 0 15,1 0 0-15,1 6 0 0,-3-6 0 16,-1 6 0-16,0-6 0 0,0 3 0 0,-2 0 0 15,2 1 0-15,-3-3 0 0,1 2 0 0,-1 2 0 0,0-1 0 16,-1-1 0-16,2 2 0 0,-1 0 0 16,1-1 0-16,0-1 0 0,0 1 0 0,-1-1 0 15,2 1 0-15,-3-2 0 0,1 2 0 0,-4-4 0 16,-1 2 0-16,0 2 0 0,-2-2 0 0,-2 1 0 16,-1-2 0-16,-1 4 0 0,2-3 0 0,-2 2 0 15,3-1 0-15,1 0 0 0,-2 2 0 0,0-2 0 16,5 1 0-16,-1-1 0 0,0 1 0 0,0 1 0 15,1-3 0-15,0 1 0 0,1 0 0 0,2-2 0 16,-2 0 0-16,2 1 0 0,0-2 0 16,0 0 0-16,2 1 0 0,-2 1 0 0,-1-2 0 15,2 0 0-15,-2 2 0 0,1-2 0 0,0 3 0 16,-2-1 0-16,2-1 0 0,0 1 0 0,-1 0 0 16,-1 1 0-16,1 1 0 0,0-4 0 0,0 4 0 15,1-2 0-15,-2 0 0 0,2 0 0 0,0 0 0 16,-2-1 0-16,1 1 0 0,-2-2 0 0,3 2 0 15,-4-2 0-15,1 0 0 0,0 3 0 0,-1-2 0 16,-4 0 0-16,1 1 0 0,-1-1 0 0,-3 1 0 16,1 0 0-16,-2 1 0 0,2-1 0 0,0 0 0 15,3 1 0-15,1-1 0 0,1 0 0 0,1 1 0 16,1 0 0-16,5-3 0 0,-1 1 0 0,-1-1 0 16,2 0 0-16,-1 0 0 0,0 0 0 0,-1 0 0 15,-1 0 0-15,-4 0 0 0,0 0 0 0,-2 0 0 16,-2 0 0-16,-1 0 0 0,0 0 0 15,1 0 0-15,-1 0 0 0,2 0 0 0,2 0 0 16,-1 0 0-16,3 0 0 0,1 0 0 16,3 0 0-16,1 13 0 0,0-13 0 0,0 0 0 0,2 0 0 15,-1 0 0-15,0 0 0 0,0 0 0 0,0 6 0 16,-2-6 0-16,-1 0 0 0,2 3 0 0,-2-1 0 16,1-1 0-16,0 2 0 0,-2-2 0 0,3-1 0 15,-2 3 0-15,1-1 0 0,1 0 0 0,0 0 0 16,1-1 0-16,0 0 0 0,0-1 0 0,-1 0 0 15,1 0 0-15,-2 0 0 0,0 0 0 0,2 0 0 16,-5 0 0-16,1 0 0 0,-3 0 0 16,3 0 0-16,0 0 0 0,-3 0 0 0,-2 0 0 15,0 0 0-15,-2 0 0 0,0 0 0 0,2 0 0 16,-2 0 0-16,-3 0 0 0,2 0 0 0,2 0 0 16,0 0 0-16,2 0 0 0,1 0 0 0,3 0 0 15,-1 0 0-15,2 0 0 0,-1 0 0 0,3 0 0 16,-1 0 0-16,-2 0 0 0,2 0 0 0,-2 0 0 15,-3 0 0-15,-1 0 0 0,-1 0 0 0,-2 0 0 16,-2 0 0-16,0 0 0 0,-2 0 0 0,2 0 0 16,4 0 0-16,1 0 0 0,2 0 0 15,3 0 0-15,1 0 0 0,3 0 0 0,3 0 0 16,-2 0 0-16,2 0 0 0,-2 0 0 0,1 0 0 16,0 0 0-16,2 0 0 0,-3 0 0 0,0 0 0 15,-3 0 0-15,-2 0 0 0,-2 0 0 0,-3 0 0 16,-1 0 0-16,-3 0 0 0,-4 0 0 0,3 0 0 15,-1 0 0-15,1 14 0 0,3-14 0 0,2 0 0 16,4 12 0-16,2-12 0 0,2 0 0 16,3 0 0-16,0 0 0 0,2 0 0 0,-1 0 0 0,1 0 0 15,1 0 0-15,-1 0 0 0,0 0 0 0,-3 0 0 16,0 0 0-16,0 0 0 0,-2 0 0 0,1 0 0 16,-3 0 0-16,1 0 0 0,1 0 0 0,2 0 0 15,0 0 0-15,2 0 0 0,2 0 0 0,-3 0 0 16,4 0 0-16,-1 0 0 0,-1-10 0 0,1 10 0 15,-1 0 0-15,-1 0 0 16,-1 0 0-16,1 0 0 0,2 0 0 0,-1 0 0 0,1 0 0 16,2 0 0-16,0 0 0 0,1 0 0 0,3 0 0 15,-1 0 0-15,3 0 0 0,-1 0 0 0,2 10 0 16,-1-10 0-16,-1 0 0 0,3 0 0 0,-2 0 0 16,2 0 0-16,-1 0 0 0,0 0 0 0,0 0 0 15,1 0 0-15,-1 0 0 0,-2 0 0 16,0 0 0-16,1 0 0 0,-2 0 0 0,-1 0 0 0,-2 0 0 15,-2 0 0-15,-2 0 0 0,0 15 0 0,-1-15 0 16,1 0 0-16,-1 0 0 0,4 10 0 0,2-10 0 16,3 0 0-16,0 0 0 0,4 0 0 0,2 0 0 15,0 0 0-15,0 0 0 0,0 0 0 16,0 0 0-16,0 0 0 0,20 0 0 0,-20 0 0 16,25 0 0-16,-7 0 0 0,4 0 0 0,0 0 0 15,5-13 0-15,0 13 0 0,2 0 0 0,0-11 0 16,2 11 0-16,-1-8 0 0,-2 8 0 0,2 0 0 15,0-5 0-15,-3 5 0 0,-1 0 0 0,2 0 0 16,-2 0 0-16,2 0 0 16,0 0 0-16,1 0 0 0,-1 0 0 0,3 0 0 0,4 0 0 0,0 0 0 15,2 12 0-15,2-12 0 0,1 0 0 16,2 0 0-16,2 0 0 0,-1 0 0 0,-2 0 0 16,1 0 0-16,-1 0 0 0,0 0 0 0,-1 0 0 15,-2 0 0-15,-1 0 0 0,-2 14 0 0,2-14 0 16,-4 0 0-16,2 0 0 0,0 0 0 0,0 10 0 15,-1-10 0-15,-1 0 0 0,3 0 0 0,0 0 0 16,-2 5 0-16,2-5 0 0,-1 0 0 0,-1 0 0 16,3 0 0-16,-2 0 0 0,3 0 0 0,-1 0 0 15,3 0 0-15,-2-14 0 0,1 14 0 0,0 0 0 16,2 0 0-16,-5-10 0 0,-2 10 0 0,2 0 0 16,-1 0 0-16,1 0 0 0,-4-5 0 0,1 5 0 15,-1-4 0-15,2 4 0 0,2-3 0 16,-3 1 0-16,1 1 0 0,1-1 0 0,1 1 0 0,-1-1 0 15,1 1 0-15,1 0 0 0,1 1 0 16,1 0 0-16,-1 0 0 0,1 0 0 0,1 0 0 16,0 0 0-16,-3 0 0 0,-1 0 0 0,2 0 0 15,-1 0 0-15,-1 0 0 0,0 0 0 0,1-2 0 16,2 1 0-16,-1 1 0 0,1-1 0 0,-2-4 0 16,2 2 0-16,0-2 0 0,-2 1 0 0,0-2 0 15,2 1 0-15,-1 1 0 0,0-2 0 0,0 2 0 16,0 1 0-16,0-1 0 0,-1 4 0 0,2-3 0 15,-4 3 0-15,-2 0 0 0,1 0 0 0,-2 0 0 16,2 0 0-16,-1 0 0 0,-4 0 0 16,2 0 0-16,1 0 0 0,0 0 0 0,1 0 0 15,-1 0 0-15,1 0 0 0,-1 0 0 0,2 0 0 16,2 0 0-16,-1 0 0 0,1 0 0 0,1 0 0 16,3 0 0-16,-2 0 0 0,2 0 0 0,-1-14 0 15,0 14 0-15,-1 0 0 0,-5 0 0 0,-1 0 0 16,1 0 0-16,-2 0 0 0,0 0 0 0,-1 0 0 15,-1 0 0-15,0-7 0 0,3 7 0 0,-3-7 0 16,-2 4 0-16,1-2 0 0,-1 1 0 16,0-2 0-16,-2 2 0 0,1-1 0 0,0 0 0 15,-1 0 0-15,0 1 0 0,-2 1 0 0,-1-2 0 16,3 3 0-16,-4-1 0 0,1 1 0 0,0 0 0 16,0 2 0-16,1-1 0 0,-5-1 0 0,4 2 0 15,1 0 0-15,-4 0 0 0,0 0 0 0,0 0 0 16,0 0 0-16,1 0 0 0,1 0 0 0,-4 0 0 15,2 0 0-15,-1 0 0 0,2 0 0 0,0 0 0 16,-1 0 0-16,2 0 0 0,0 0 0 0,0 0 0 16,0 0 0-16,-2-12 0 0,-2 12 0 0,2 0 0 15,-3 0 0-15,-1 0 0 0,-1-10 0 0,-1 10 0 16,0 0 0-16,1-5 0 0,-1 5 0 0,-1-3 0 16,-1 1 0-16,-3 1 0 0,2 1 0 0,-3-2 0 15,-1 2 0-15,-1-1 0 0,-3 0 0 16,-2 1 0-16,0-2 0 0,0 2 0 0,0 0 0 15,0 0 0-15,0 0 0 0,-24 0 0 0,24 0 0 16,-23 0 0-16,23 0 0 0,-25 0 0 0,12 0 0 16,1 0 0-16,-1 0 0 0,1 0 0 0,1 0 0 15,-2 13 0-15,2-13 0 0,-4 0 0 0,0 0 0 16,0 0 0-16,-3 8 0 0,-1-8 0 0,-2 0 0 16,2 0 0-16,0 4 0 0,-2-4 0 0,-1 2 0 15,-4 1 0-15,2-3 0 0,-2 0 0 16,-1 0 0-16,-3 1 0 0,-1-1 0 0,-3 1 0 15,-1-1 0-15,4 2 0 0,2-1 0 0,-2 2 0 0,4-2 0 16,0 2 0-16,2 1 0 0,-2-1 0 0,2-1 0 16,1 3 0-16,0-2 0 0,1 1 0 15,-2 1 0-15,0-2 0 0,-2 0 0 0,0 0 0 16,-2 0 0-16,-2-1 0 0,-1 1 0 0,-2 0 0 16,0 0 0-16,-4 0 0 0,1-2 0 0,-2 2 0 15,3 1 0-15,2-1 0 0,1 0 0 0,1 1 0 16,3 1 0-16,0-3 0 0,2 2 0 15,-1-1 0-15,4-1 0 0,-5 1 0 0,4 0 0 16,-2-2 0-16,1 1 0 0,-2-1 0 0,-1 0 0 0,0-1 0 16,-3 1 0-16,-1-1 0 0,0 0 0 15,-5 0 0-15,-1 0 0 0,0 0 0 0,-1 0 0 16,-3 0 0-16,1 0 0 0,-2 0 0 0,3 0 0 16,3 0 0-16,2 17 0 0,1-17 0 0,2 0 0 15,4 0 0-15,3 11 0 0,2-11 0 0,1 0 0 16,0 0 0-16,3 0 0 0,-2 7 0 0,0-7 0 15,0 0 0-15,-2 0 0 0,1 0 0 0,-5 0 0 16,0 0 0-16,-5 0 0 0,-2 0 0 0,-6 0 0 16,1 0 0-16,-4 0 0 0,-4 0 0 0,1 0 0 15,1 0 0-15,3 0 0 0,2 0 0 0,6 0 0 16,3 0 0-16,3 0 0 0,3 0 0 0,6 0 0 16,-1 11 0-16,-1-11 0 0,0 0 0 0,1 0 0 15,0 0 0-15,-1 0 0 0,1 0 0 0,-2 0 0 16,-2 0 0-16,-1 0 0 0,-2 0 0 0,-6 0 0 15,0 0 0-15,-6 0 0 0,-4 0 0 16,-2 0 0-16,-3 0 0 0,-3 0 0 0,0 0 0 16,3 0 0-16,-1 0 0 0,6 0 0 0,6 19 0 15,1-19 0-15,5 0 0 0,5 13 0 0,3-13 0 16,3 0 0-16,0 8 0 0,2-8 0 0,-1 8 0 16,2-8 0-16,-1 5 0 0,0-5 0 15,-1 4 0-15,0-2 0 0,-2 0 0 0,1-2 0 16,-4 0 0-16,-2 2 0 0,-2-2 0 0,0 1 0 0,-3-1 0 15,1 0 0-15,0 2 0 0,2-2 0 16,-1 0 0-16,3 0 0 0,1 0 0 0,3 0 0 0,2 0 0 16,-1 0 0-16,0 0 0 0,1 0 0 0,1 0 0 15,0 0 0-15,1-12 0 0,-2 12 0 16,1 0 0-16,1 0 0 0,-2 0 0 0,-2 0 0 16,0 0 0-16,1 0 0 0,-2 19 0 0,0-19 0 15,0 0 0-15,0 13 0 0,0-13 0 0,1 0 0 16,0 9 0-16,2-9 0 0,1 0 0 0,0 0 0 15,1 0 0-15,2 0 0 0,-3 0 0 0,1 0 0 16,-3 0 0-16,0 0 0 0,-3 0 0 0,-1 0 0 16,0 0 0-16,-3 0 0 0,-1 0 0 15,-1 0 0-15,1 0 0 0,-1 0 0 0,-2 0 0 16,3 0 0-16,-1 0 0 0,2 17 0 0,3-17 0 16,3 0 0-16,3 0 0 0,3 0 0 0,3 0 0 15,3 0 0-15,1 0 0 0,1 0 0 0,1 0 0 16,1 0 0-16,0 0 0 0,-3 0 0 0,2 0 0 15,0 0 0-15,-2-14 0 0,-3 14 0 0,1 0 0 16,-2 0 0-16,1 0 0 0,0 0 0 0,-1 0 0 16,-2 0 0-16,2 0 0 0,0 0 0 0,3 0 0 15,1 0 0-15,-1 0 0 0,4 0 0 0,0 0 0 16,1 0 0-16,0 0 0 0,0 0 0 0,1 0 0 16,-1 0 0-16,1 0 0 0,0 0 0 0,1 0 0 15,0 0 0-15,2 0 0 0,-1 0 0 16,2 0 0-16,-1 0 0 0,1 0 0 0,1 0 0 15,0 0 0-15,-1 0 0 0,1 0 0 16,-1 0 0-16,1 0-50 0,0 0-105 0,0 0-113 0,0 0-129 16,0 0-122-16,0 0-62 0,0 0-70 0,0 0-187 15,19 0-77-15,-19 0-193 0,12 0-21 16,-12 18 317-16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31T15:49:26.47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3770 6176 511 0,'0'0'14'0,"0"0"12"0,0 0-3 15,0 0 80-15,0-24 244 0,0 24-114 0,0 0 3 16,0-24-24-16,0 24-13 0,0 0-2 16,0 0 44-16,0 0-137 0,0 0-4 15,0 0 6-15,-25 0 9 0,25 0-17 16,0 0 97-16,0 0-119 0,0 0 12 15,-24 0-29-15,24 0 7 0,0 0 74 16,-25 24-60-16,25-24 0 0,-25 24 26 16,0 2-18-16,25-1-3 0,-25 23 22 15,25-22-77-15,-25-2-9 0,25 1-15 16,0-25-5-16,0 25 11 0,0-25 5 16,0 0-6-16,0 0-6 0,0 0-10 15,25-25-5-15,0 0-132 0,-25 1 14 16,25-2-48-16,0-22-10 0,0 23 16 15,-25-1 23-15,49-48 6 0,-24 50 125 0,-25-1 13 16,25 25 3-16,-25-25-2 16,25 25 4-16,-25-24 15 0,0 24-26 0,0 0 20 15,0 0 1-15,0 49 11 0,0-24 61 16,0-1-47-16,0 2-2 0,0-2 7 16,24 0-3-16,-24 2-6 0,0 23 23 15,25-25-48-15,-25 2 3 0,0-2-3 16,25-24-1-16,-25 25 2 0,0-25-16 15,0 0 12-15,25 0 0 0,-25 25 7 16,0-25 4-16,0 0 15 0,0 0-8 16,0 0-12-16,0 0 6 0,0 0-21 15,0 0 4-15,-25 0-1 0,-25 0 7 16,50 0-11-16,-24 24 11 0,-26-24-9 16,25 0 11-16,-24 26-34 0,24-26 19 15,0 0 3-15,25 0-4 0,-25 25 35 0,0-25-24 16,25 0-5-16,0 24-14 0,-25-24 14 15,25 0 3-15,0 0 15 0,25 0-26 16,-25 0-3-16,25 0-28 0,0-24-17 16,0 24-30-16,24-25-167 0,-24-1 122 15,0 26-4-15,-25 0 13 0,25 0 6 0,0-24 18 16,-25 24-82-16,0 0 106 0,24 0-22 16,-24 0-23-16,0 0-56 15,0 0-27-15,-24 0-155 0,-1 0 230 0,25 0-7 16,-25 0 73-16,0-25 12 0,0 25 73 15,1 0-27-15,24 0 30 0,-25 0-10 16,0 0 59-16,25 0 22 16,-25 0 136-16,25 0-136 0,0 0-10 0,0 0 0 15,0 0-6-15,0 0 112 0,0 25-109 16,0-25-17-16,0 24 3 0,0-24 7 16,0 26 9-16,0-1 79 0,0-1-83 15,0 2 4-15,0-2-5 0,0 1 8 16,0 25-5-16,0 24 47 0,0-50-87 0,25 26-1 15,-25 25 2-15,25-26 19 0,-25 1 9 16,25 99 37-16,-25-50-82 0,0-25-8 16,24 25 12-16,-24 1 53 0,25 98 189 15,-25-98-119-15,0 24-12 0,0-25 14 16,25 25-20-16,-25 0 1 16,0 150 118-16,0-151-130 0,25 25-24 0,-25-23-46 15,0 23 7-15,25 150 52 0,-25-173-19 16,24 23-60-16,-24 1 2 15,25 0-7-15,-25 0-36 0,50 98 12 0,-50-123-9 16,25 1-21-16,0-1-2 0,-1-24 26 16,1 122 8-16,25-48-26 15,-25-25-209-15,-25-75-105 0,0-24-136 16,0-1-140-16,0-24-86 16,0 25-68-16,-25-25-655 0,25-1 915 0</inkml:trace>
  <inkml:trace contextRef="#ctx0" brushRef="#br0" timeOffset="886.0161">3845 9228 581 0,'-25'0'64'0,"25"0"53"16,0 0 71-16,-25 0 37 16,25-25 17-16,0 25 167 0,-25 0-246 0,25-25-29 15,0 25-13-15,0 0-9 0,0-24 62 16,-25 24-95-16,25 0-9 0,0 0 2 15,0 0 3-15,0 0-24 0,-24 0 12 16,24 0-51-16,0 0 18 0,0 0 13 16,0 0 16-16,24 0 11 0,1 0 35 0,-25 0-67 15,25 0-16-15,0 0-16 0,0 24 26 16,24-24-17-16,-24 0 2 0,0 0-21 16,25 25 7-16,-26-25-3 0,26 0-8 15,49 25 4-15,-49-25 1 16,24 0 7-16,-24 0 0 0,24 0 2 0,1 0-1 15,74 0 5-15,-51 0-13 0,-22 0 2 16,23 0-3-16,0-25-6 0,99 0-6 16,-99 25 12-16,25-24 4 0,-25 24 0 15,25 0-8-15,0-26 2 0,125 2 5 16,-125 24 5-16,0 0-3 0,0-24 6 16,0 24-11-16,0 0 5 0,149 0-14 15,-149-26 19-15,24 26 0 0,-23 0 22 16,24 0-34-16,123-25 3 0,-148 25 1 0,25 0 8 15,0 0 1-15,0-24 0 0,0 24-7 16,148 0-1-16,-148-24-5 0,0 24 11 16,0 0-3-16,0 0 3 0,-25 0 2 15,149 0-14-15,-149 0 2 0,-1 0-25 0,-23-26-37 16,0 26-64-16,97-24-319 16,-122 24 96-16,-26 0-144 0,26-25-20 0,-25 0 17 15,-26 25 75-15</inkml:trace>
  <inkml:trace contextRef="#ctx0" brushRef="#br0" timeOffset="1452.3716">10592 8732 717 0,'0'0'32'16,"0"0"51"-16,0 0 222 0,0-25-102 15,0 25-10-15,-25 0-12 0,25 0-4 16,0 0 78-16,0 0-140 0,-25 0-14 15,25 0-9-15,-25 0 22 0,25-25-6 0,-24 25 150 16,24 0-122-16,0-24 29 0,-25 24 18 16,25-26 4-16,0 26 167 15,0 0-199-15,-25 0-55 0,25 0-26 16,0 0-21-16,0 0-7 0,0 0 76 16,0 26-51-16,0-26-10 0,0 24 7 0,0-24 27 15,0 25 3-15,50 0 54 0,-26-25-129 16,1 24-9-16,0 2-4 0,0-26-15 15,74 49 42-15,-74-49-32 0,25 25 9 16,-26-25-38-16,1 25 20 0,25-25-6 16,-25 0 29-16,0 25-19 0,-1-25 23 15,-24 0-28-15,0 0 5 0,0 25-3 0,-24-25 12 16,24 0-5-16,-25 24-8 0,0-24 8 16,0 0 11-16,-49 26 65 0,49-2-26 15,0 0 29-15,0-24 11 16,0 25 3-16,1 1 40 0,-1-2-113 0,25-24-16 15,0 0-10-15,0 0 13 0,49 24-134 16,-49-24-75-16,25-24-301 0,0 0-269 16,0-2-379-16,0 1-91 0</inkml:trace>
  <inkml:trace contextRef="#ctx0" brushRef="#br0" timeOffset="3467.2557">3721 9128 682 0,'0'0'94'0,"0"0"67"0,0 0 67 16,0 0 25-16,0 0-25 0,0 0 121 15,0 0-199-15,24 0 10 0,-24 0 1 16,0 0 12-16,25 0 125 0,-25 0-120 16,0 0 12-16,25 0 41 0,-25 0 13 15,0 0-30-15,25 0 168 0,-25 0-243 16,25 0-7-16,-25 0-13 0,24 0-12 0,-24 0-4 15,25 0 11-15,0 0-74 16,0 0-1-16,0 0 6 0,-25 0 1 16,49 0 1-16,-24 0-41 0,-25 0 1 0,25 26 2 15,0-26-8-15,-25 0 7 0,25 0-22 16,-25 0 14-16,0 24 1 0,24-24 3 16,-24 0-4-16,0 0-27 0,0 0 27 15,0 0 4-15,0 0 18 0,-24 0-14 16,24 0-8-16,-25 0 7 0,0 0-24 15,25-24-11-15,-25 24-22 0,25 0-22 16,-25 0-82-16,25 0 7 0,-24 0-23 16,24 0-9-16,0 0 2 0,-25 0 53 15,25-26-37-15,-25 26 122 0,25 0 12 16,0 0 7-16,0 0-2 0,-25 0 4 0,25 0-12 16,0 0 22-16,-25 0 1 0,25 0 0 15,0 0 1-15,0 26 7 0,-25-26 4 16,25 0 4-16,0 0 0 15,0 0 9-15,0 0 3 0,0 0 20 0,0 0-22 16,0 0 8-16,0 0 14 16,0 0 17-16,0 0-4 0,-24 0 47 0,24 0-85 15,0 0 21-15,0 0-8 0,0 0 51 16,0 0 100-16,0 0-85 0,0 0-25 0,0 0 30 16,0 0 8-16,0 0 0 15,0 0 147-15,0 0-121 0,0 0 20 0,0 0 0 16,0-26 20-16,0 26 118 0,0 0-187 15,0 0-15-15,0-24-14 0,0 24 1 16,0 0-18-16,0-24 20 0,0-2-58 16,0 26 3-16,0-25 1 0,0 25-5 15,0-48 25-15,0 22-29 0,0 26 16 16,0-24-26-16,0-1-4 0,0 0 7 16,0-25-1-16,24 25 14 0,-24-25-23 15,0 26 5-15,0-1-8 0,0-50-5 16,0 51 9-16,0-1 2 0,0 0-2 15,0-25-3-15,25 27 2 0,0-52-6 0,-25 50 3 16,0 0 2-16,25 0-3 16,-25-24-9-16,25-1 15 0,-25 25-3 0,25 0-2 15,-25 0 2-15,24-25-22 0,-24 26 21 16,25-26 7-16,-25 26 7 0,25-1-10 16,-25 0-8-16,0-24 7 0,25-1-13 15,0 25 16-15,-25 0-7 0,24 1 2 16,1-2 14-16,-25 2-11 0,25-26 0 15,0 25-8-15,0 0 6 0,-25 0-1 16,25 25 3-16,-25-50-1 16,24 50 1-16,1-24-2 0,-25 24-1 0,25 0 0 15,-25-25 7-15,50 25-8 0,-50 0 2 16,24 0-4-16,1 0 8 16,-25 0 11-16,50 0-18 0,-25 0-4 0,-25 0 6 0,25 0 6 15,-1 0 4-15,1 0 5 0,25 25-15 16,-50-25-2-16,25 24 6 0,-1-24-3 15,1 26 3-15,-1-2-6 0,1 1 2 16,-25 0 0-16,25 0 1 0,1-25 1 16,-26 25-5-16,49 50 2 0,-49-51 12 15,25 1 3-15,0 25-13 0,-25-25 6 16,49 49-1-16,-49-49 2 0,25-1-6 0,0 26-1 16,-25-26 1-16,25 26 13 0,0 0 4 15,-25 0-7-15,23-25-4 16,-23-1 2-16,0 1 3 0,25 25 3 15,0-25 2-15,-25-2-12 0,0 3 3 16,25 0 1-16,-25-26-10 0,0 48 15 0,25-23-7 16,-25 25 6-16,0-26 1 0,0 2-2 15,0 23 23-15,25-24-31 0,-25-1 26 16,0 26-3-16,0-25 1 0,0 0 20 16,0 25 2-16,0-25-30 0,0-1 0 15,0-24 0-15,0 26 5 0,0 22 32 16,0-48-27-16,0 25 10 0,0 1-8 0,0-2-18 15,0-24 0-15,0 50-7 16,0-50 19-16,0 24-2 0,0 1 3 0,0-25-4 16,0 49 32-16,0-49-18 0,0 26-12 15,0-26-2-15,0 0 5 0,0 25 4 16,0-25 59-16,0 24-40 0,0-24 9 16,0 0-13-16,0 0-9 0,0 26-13 15,0-26-19-15,0 24-5 0,0-24 0 16,0 0 0-16,0 25 0 0,0-25 0 15,0 0 0-15,0 0 0 0,0 24 0 16,0-24-59-16,0 0-459 0,0 0-52 16,0-24-161-16,-25 24-226 0,25-25-241 15,0 25-165-15,-25-50-780 0</inkml:trace>
  <inkml:trace contextRef="#ctx0" brushRef="#br0" timeOffset="4390.8855">3596 7492 1478 0,'0'0'109'0,"0"0"48"0,-24 24 70 16,24-24 11-16,0 0 0 0,0 0 284 15,0 0-239-15,0 0 47 0,0 0-27 16,0 0 17-16,0 0 175 0,0 0-307 15,0 0-43-15,0 0-41 0,0-24 0 16,49 24-18-16,-24 0 88 0,0 0-98 16,-25 0 3-16,25-26-14 0,0 26-11 15,24 0 5-15,-24 0-71 0,0 0-4 16,0 0-14-16,-25 0-2 0,24 0-71 0,1 26-333 16,-25-26-164-16,0 0-215 15,0 24-358-15,0-24 18 0,-25 0 340 0</inkml:trace>
  <inkml:trace contextRef="#ctx0" brushRef="#br0" timeOffset="7440.8197">2233 7615 2010 0,'0'0'39'0,"0"0"24"0,0 0 49 15,0 0 38-15,0 0 105 0,0 25-174 16,0-25-38-16,24 0-27 0,-24 0-16 0,49 0-60 15,-24 0-43-15,0 0-103 0,-1-25-150 16,2 25-165-16,-1 0-7 0,25-24-273 16</inkml:trace>
  <inkml:trace contextRef="#ctx0" brushRef="#br0" timeOffset="7620.0518">2877 7541 1708 0,'0'0'45'0,"0"0"16"16,25 24 26-16,-25 2 125 0,0-26-115 16,0 0-24-16,0 0-35 0,24 24-13 0,2-24-75 15,-26 0-97-15,0 0-200 16,24 0-131-16,1 0-65 0,0 0 104 0</inkml:trace>
  <inkml:trace contextRef="#ctx0" brushRef="#br0" timeOffset="7801.8032">3497 7492 2055 0,'0'24'30'0,"0"-24"18"16,0 0 7-16,0 0 19 0,0 0 48 0,25 0-65 16,-25 0-15-16,0 25-19 0,0-25-17 15,0 0-3-15,25 0-11 0,-25 0-32 0,25 0-50 16,-25 0-90-16,24 0-133 0,1 0-542 15,0 0 478-15,0 0 69 0,-25 0 151 16</inkml:trace>
  <inkml:trace contextRef="#ctx0" brushRef="#br0" timeOffset="7949.3799">3795 7516 1265 0,'25'0'100'0,"-25"0"252"16,25 0-117-16,-25 25-62 0,0-25-39 16,0 24-12-16,24 2 7 0,-24-26-106 15,0 0-15-15,0 0-18 0,25 24 11 0,-25-24 0 16,25 0-82-16,-25 0-46 0,0 0-104 15,25 0-87-15,-25 0-98 16,25 0 18-16,0 0-134 0,-25 0 371 16,24 0 47-16</inkml:trace>
  <inkml:trace contextRef="#ctx0" brushRef="#br0" timeOffset="8085.2951">4118 7615 1389 0,'0'0'106'0,"24"25"279"16,-24-25-126-16,0 0-69 0,25 0-18 15,-25 0-1-15,0 0-3 0,25 0 189 16,-25 0-179-16,25 0-17 0,-25 0-55 15,0 0-33-15,25 0-41 0,0 0-68 16,-25 0-103-16,24 0-125 0,-24 0-146 16,25 0-201-16,0 0-723 0,0 0 807 0,-25 0 238 15</inkml:trace>
  <inkml:trace contextRef="#ctx0" brushRef="#br0" timeOffset="8203.9543">4465 7615 3299 0,'25'0'9'0,"-25"25"6"0,0-25-7 16,0 0-35-16,0 0-95 0,0 0-507 16,0 25-28-16,0-25-55 0,-25 0 126 15</inkml:trace>
  <inkml:trace contextRef="#ctx0" brushRef="#br0" timeOffset="9815.4654">5184 9278 465 0,'0'0'40'0,"0"0"8"0,0 0 41 16,-25 0 41-16,25 0 55 0,0 0 46 16,0 0 238-16,0 0-275 0,0 0-20 15,0 0-12-15,0 0 18 0,25 0 196 16,-25 0-163-16,0 0 11 0,0 0 15 16,0 0 18-16,0 0 1 0,0 25 222 15,0-25-293-15,25 24-29 0,-25 2-56 16,0-26-25-16,0 24-9 0,0 25-4 15,0-23-25-15,0 23-1 0,0-24 40 16,0 25-50-16,0 49 103 0,0-75-63 16,0 26 39-16,0 0-8 0,0-2 18 0,0 27-1 15,0 25 92-15,24-50-122 16,-24-1-18-16,25 1-5 0,0 24-14 0,0 0 10 16,-25-24-51-16,25-1-9 0,1 1 9 15,-2-25 0-15,1 25-2 0,-1-1 17 16,1-24-16-16,0 1-5 0,-1-2-2 15,1 1-2-15,25 25-12 0,-25-25 17 16,-1-25-10-16,1 23 18 16,0 3 5-16,0-26-15 0,25 24-17 0,-26-24 23 15,1 0-4-15,0 0 6 0,0 0-6 16,24 0-7-16,-24 0 3 0,0-24 6 16,0 24-4-16,0 0-4 0,0 0 2 15,24-49-1-15,1 24-4 0,-25 25-4 16,-1-25-5-16,1 0-4 0,25-24-28 15,-25 23 18-15,0 1-20 0,-25 1-23 0,24-1-13 16,1-25-41-16,0 1-17 0,0-1 109 16,-25 25 72-16,25-25-41 0,-25 25-7 15,24-48 7-15,-24 23-4 0,25 26 7 16,-25-27-13-16,0 27-6 0,25-26 22 16,-25-24 9-16,0 24-17 0,25 25 12 15,-25-25-7-15,0 26-8 0,25-76-3 16,-25 76 4-16,0-27 12 0,0 3-31 0,0 22 32 15,0-23-2-15,0-26 26 0,0 26-12 16,0 25 17-16,-25-2-4 0,25 2 23 16,-25-27 10-16,25 27-62 15,0-1 35-15,0 0 23 0,-25 25 35 0,25-24 64 16,0-2 76-16,-25 2-151 16,25 24-39-16,0 0-10 0,0 0-17 0,0 0-6 15,0 0-16-15,0 0 4 16,0 24-2-16,0-24 0 0,0 26 8 0,0-26-67 15,0 0-67-15,0 0-155 0,0 24-143 16,0-24-220-16,25 0-1442 0,-25 0 820 0,0 0 253 16</inkml:trace>
  <inkml:trace contextRef="#ctx0" brushRef="#br0" timeOffset="10567.0574">3869 10989 2159 0,'0'0'78'0,"-24"0"63"15,-1 25 376-15,25-25-178 0,0 0 47 0,0 0 1 16,-25 0 8-16,25 0 188 0,0 0-367 16,0 0-23-16,25 0-36 0,-25 0-21 15,49 0-55-15,1 0-49 0,-25 0-48 16,0 0 15-16,24 0-19 0,-24 0-88 15,25 0-423-15,-25 0-80 0,-25 0-208 16,24 0-301-16,-24 0 12 0,0 25 294 16</inkml:trace>
  <inkml:trace contextRef="#ctx0" brushRef="#br0" timeOffset="10929.8297">2158 11361 1265 0,'0'0'111'0,"0"0"75"16,0 0 71-16,0-24 49 0,0 24 240 0,0 0-243 15,0 0 96-15,0-25 76 0,25 25 22 16,0 0-35-16,24-26 139 0,-25 26-418 16,26 0-57-16,-25 0-58 0,25 0-30 15,25 0-32-15,-50 0-5 0,-1 26-10 16,1-26-75-16,0 0-104 0,0 25-220 0,23-25-1164 15,-48 0 449-15,25 0 76 0,-25 0 332 16</inkml:trace>
  <inkml:trace contextRef="#ctx0" brushRef="#br0" timeOffset="12285.313">3224 12875 542 0,'0'0'53'0,"0"0"218"15,0 0-25-15,0 0 23 0,0-25-4 16,0 25-26-16,0 0 93 0,0 0-203 15,0 0 9-15,0 0 10 0,0 0 42 16,0 25 31-16,0-25 265 0,0 0-244 0,0 0-25 16,0 25 0-16,0-25-3 15,0 25 179-15,0-1-262 0,-25-24-21 0,25 25-32 16,-24-1-47-16,-1 2 34 0,0 23 56 16,0-24-52-16,25 0-25 0,-25 24-21 15,0-24 4-15,25 0-2 0,-49 50-13 16,49-51-13-16,0-24-4 0,-25 25-1 15,25 1 0-15,0-26 18 0,0 0-5 16,25 0 5-16,-25 0-10 0,49 0-1 0,-24 0 18 16,25-26-45-1,-25 1-2-15,24 25-34 0,-24-24-6 0,25 24-33 16,-1 0-42-16,-24-26 86 0,0 26 35 16,0 0-38-16,-25 0-71 0,0 0-51 15,25 0-408-15,-25 26 168 0,0-26-68 0,0 0-126 16,0 0-143-16,-25 0-559 0</inkml:trace>
  <inkml:trace contextRef="#ctx0" brushRef="#br0" timeOffset="12499.2095">3224 12875 2297 0,'0'0'438'15,"0"0"21"-15,0 25 127 0,0-25 30 16,0 49 62-16,0-24-107 15,50 25 372-15,-50-1-616 0,25-24-89 0,-1 24-117 16,1 1-25-16,25 74-6 16,-25-49-87-16,24-25-4 0,-24 0-13 0,0 23 3 15,-25-23-70-15,50 24-504 0,-50-49 32 16,0 0-317-16,0-1-199 0,24 2-252 16,-24-26-892-16</inkml:trace>
  <inkml:trace contextRef="#ctx0" brushRef="#br0" timeOffset="12833.0154">3497 13098 4753 0,'25'0'79'0,"-25"0"65"0,0 0 59 16,0 0 111-16,0 0 384 0,0 25-366 15,0-25-54-15,25 0-67 0,-25 24-13 16,74 26 140-16,-49-25-213 15,0 0-8-15,0-1-8 0,24 26 10 0,-24-25-28 16,25 50-9-16,-25-50-82 0,-1-1 0 0,-24-24 0 16,25 26 0-16,0-26 0 15,-25 0 0-15,25-26 0 0,-25 2 0 16,0-1 0-16,0-24 0 0,0-26 0 16,0 25 0-16,0-25 0 0,-25 26 0 0,0-1 0 15,0-49 0-15,1 50 0 16,24 24 0-16,-25-25 0 0,25 50 0 0,0-25 0 15,-25 25-139-15,25 0-101 0,0 25-160 16,0 0-232-16,0 0-161 0,0 24-1418 16,25-24 942-16,-25 25 120 0,25-26 433 0</inkml:trace>
  <inkml:trace contextRef="#ctx0" brushRef="#br0" timeOffset="13271.318">4142 13421 3867 0,'-24'0'205'0,"24"-25"76"0,0 25 69 15,0 0 327-15,0 0-402 0,0 0-15 16,0 0 1-16,0 0-19 16,0 25 93-16,0 0-229 0,0-1-16 0,0 2-17 15,24-2 11-15,1 25-7 0,0 25 43 16,-25-24-94-16,25-25 21 0,-25 24 15 15,25 2 20-15,-25 23 119 16,25-74-131-16,-25 24-13 0,0 1-36 16,0-25-21-16,24 0 12 0,-24 0 4 0,0 0-25 0,0-25-5 15,0 1-27-15,0-2-37 0,-24-47-210 16,-1 23 82-16,0 0-47 0,25-24-25 16,-25-1-12-16,-25 1 65 0,1-75 16 0,49 75 193 15,-25-1 11 1,0 1 9-16,25 24-7 0,0-49 7 0,0 75 11 0,0-1 47 15,25 0 43-15,-25 0 28 0,25 25 22 16,0 0 50-16,-25 0-142 0,24 25-28 16,1 0 9-16,0 0 14 15,0 48 56-15,-25-47-71 0,25-2-15 16,-25 26-15-16,0-25-8 0,0 24-1 16,0 26-68-16,-25-51-111 0,25 26-209 15,-25-25-163-15,0 1-398 0,-24-2-1595 16,24-24 1333-16,-25 0 431 0</inkml:trace>
  <inkml:trace contextRef="#ctx0" brushRef="#br0" timeOffset="25904.9622">4391 7466 882 0,'0'0'26'0,"-25"0"42"0,25 0 36 0,-25 0 234 16,25 0-131-16,0 0 9 0,-25 0 1 15,25 0-16-15,0 0-48 0,0 26 73 16,0-26-140-16,0 0 5 0,0 0 7 16,-25 0 36-16,25 0 130 0,0 0-134 15,0 0-14-15,0 24 4 0,0-24 25 16,0 0 14-16,0 0 109 0,0 0-148 16,0 0-37-16,0 0-6 0,25 0 14 0,-25 0 3 15,50 0 79-15,-1 0-81 16,1 0-71-16,25 0-9 0,-1 0 5 15,125-24 1-15,-100 24 14 0,25-26-32 16,24 26 4-16,-24-24-8 0,25 24-11 16,149-25 19-16,-125 0 13 0,-24 25-17 0,25-25-3 15,0 0 11-15,148 1-6 0,-148-1 20 16,0 25-26-16,24-25-19 0,-24 0-27 16,-1 1-130-16,124 0-806 0,-148-2 75 15,0 26-200-15,-25-24 248 0</inkml:trace>
  <inkml:trace contextRef="#ctx0" brushRef="#br0" timeOffset="26897.5407">6003 11139 516 0,'0'0'19'0,"0"0"18"16,0 0 27-16,0 0 18 0,0 0 25 15,0 0 136-15,0 0-146 0,0 0 6 16,0-25 8-16,0 25 31 0,0 0 183 16,0 0-176-16,0 0-17 0,0 0 6 0,0 0 1 15,0 0-19-15,0 0 97 16,0 0-112-16,0 0 15 0,0 0-2 0,0 0 16 16,0 0 1-16,0 0 122 0,0 0-132 15,0 0 23-15,0 0 0 16,0 0 6-16,25 0 73 0,24 0-110 15,1-25 33-15,-1 25-59 0,1-25 19 16,0 0-5-16,24 0-34 16,25 25 13-16,100-49 18 0,-100 49-65 15,25-25-6-15,0-1-34 0,1 26 37 0,148-24-49 16,-150-1 24-16,-24 0-30 0,25 25 17 16,-24-24-1-16,-2-2-28 0,51 3-300 15,-74 23-166-15,-26-25-209 0,-24 25-318 16,0 0-74-16</inkml:trace>
  <inkml:trace contextRef="#ctx0" brushRef="#br0" timeOffset="27646.66">2926 9005 933 0,'0'0'84'0,"0"0"68"16,0 0 79-16,0 0 65 0,0 24 236 15,0-24-315-15,-24 25-1 0,24 1-15 0,0-2 16 16,0 0-12-16,-25 26 86 16,25-25-191-16,0 0-15 0,0-1-14 15,0 2-19-15,25 23 25 0,-1-23-64 16,-24-26 2-16,50 0-15 0,-25 0-4 15,0 0 3-15,49-26-5 0,-49 26-8 0,25-24-30 16,-26-1-13-16,1-25-24 16,0 0-116-16,-25 26 84 0,0-26-12 15,0 26 6-15,-25-2-6 0,0 1 12 0,-24-23-29 16,-1 48 96-16,0-26 1 0,26 26-16 16,-26 0-20-16,26 0-34 0,-26 50-314 15,25-26-19-15,25 1-36 0,0-25-5 16,0 26 99-16</inkml:trace>
  <inkml:trace contextRef="#ctx0" brushRef="#br0" timeOffset="29265.1521">6797 7293 1572 0,'0'0'99'0,"0"-25"74"0,0 25 348 15,0 0-284-15,0 0 53 0,0 0 75 16,0 0 83-16,0 0 35 0,0 50 232 16,0-50-505-16,0 24-50 0,0 1-10 15,0 25-3-15,0-1 76 16,0 1-169-16,0-25-27 0,0 25-28 0,0-1-8 16,0-24-55-16,0 50-303 0,0-25-44 15,0-26-293-15,0 1-311 0,0 0-238 16</inkml:trace>
  <inkml:trace contextRef="#ctx0" brushRef="#br0" timeOffset="29891.6872">6995 8756 417 0,'-24'0'15'0,"24"0"46"16,0-24-16-16,0 24 8 0,0 0 21 15,0 0 66-15,-25 0 70 0,25 0 341 16,0 0-268-16,0 0-27 0,0 0-21 16,0 0 1-16,0 0 5 0,0 0 304 0,0 0-253 15,0 0-10-15,0 0-38 16,0 0 28-16,0 0 224 0,0 0-290 15,0 0-45-15,0-25-62 0,0 25 26 16,0 0 65-16,0 0 265 0,0 25-251 16,25-25-74-16,-25 50-74 0,0 24 29 15,24-49-73-15,-24 0-10 0,0 24-14 16,0-23-54-16,0-26-139 0,0 24-171 16,0-24-342-16,0 0-1709 0,0 0 1137 15,0-24 350-15</inkml:trace>
  <inkml:trace contextRef="#ctx0" brushRef="#br0" timeOffset="30464.8035">6971 9526 1461 0,'0'0'121'0,"0"0"82"0,0 0 420 15,0 0-290-15,0 0 44 0,0 24 5 16,0-24 32-16,0 26-48 0,0-2 185 0,0 0-399 15,0 2-58-15,24-1-76 0,-24 24 8 16,0 1-1-16,0-25-47 0,25-1-99 16,-25 0-219-16,0 2-291 0,0-1-303 15,0-1-1154-15,0-24 1426 0</inkml:trace>
  <inkml:trace contextRef="#ctx0" brushRef="#br0" timeOffset="31315.248">7120 10543 2305 0,'0'0'90'0,"0"0"92"16,0 0 144-16,0 0 647 16,0 25-478-16,0-25-106 0,-25 24-66 0,25 1-10 15,0-25-14-15,0 75 229 16,25-50-424-16,-25 0-61 0,0 23-42 0,0-22-81 15,24 23-535-15,0-24-54 0,-24-1-333 16,25 2-256-16,-25-1 37 16,26-25 300-16</inkml:trace>
  <inkml:trace contextRef="#ctx0" brushRef="#br0" timeOffset="32210.1238">6425 7466 1199 0,'0'0'144'0,"0"-24"74"16,0 24 81-16,0 0 10 16,24 0-16-16,1 0 264 0,0 0-258 0,0 0-13 15,0 0-27-15,24 0-20 0,51 0 5 16,-26 0-147-16,1 0 28 0,-1 0 36 15,0-25-30-15,26 0-31 0,73 0-6 16,-98 0-80-16,24 1-15 0,-25 24-13 16,-25-25-30-16,1 25 49 0,-1-25 36 15,-24 25 8-15,-25 0 5 0,0 0 0 16,-49 0 13-16,-26 25 38 0,2 0-44 16,-2-1-10-16,1 1-14 0,-25 0-17 0,-1 0-15 15,-98 0-6-15,74-1 9 16,24 2-2-16,1-2-11 0,-25-24 4 0,-25 49-9 15,75-49 7-15,24 26-7 0,0-26 14 16,26 24-31-16,-1-24 24 16,25 0 0-16,49-24-1 0,-24 24 3 0,50-26 2 15,-1 2-3-15,125-25-20 0,-100 23 10 16,25 2 11-16,0-1 3 0,-25 25-7 16,26-25 15-16,48 0-2 0,-98 25-12 15,-26-25 9-15,-24 25 18 0,0 0 1 16,-25 25 19-16,-50-25-32 0,-123 75-247 15,97-51-77-15,-22-24-266 16,-1 26-290-16,24-2-309 0,-99-24-690 16</inkml:trace>
  <inkml:trace contextRef="#ctx0" brushRef="#br0" timeOffset="32530.345">6698 11238 296 0,'0'24'-4'0,"-25"26"-44"16,0-50-26-16,25 25 3 15</inkml:trace>
  <inkml:trace contextRef="#ctx0" brushRef="#br0" timeOffset="33031.8534">6623 11286 1478 0,'0'0'137'0,"0"0"72"0,-25 0 72 16,25 0-18-16,-24 0 7 0,24 0 289 15,0 0-256-15,0 0 28 0,0 0-5 16,0 0-12-16,24 0 143 0,1 0-307 16,0 0-32-16,25 0 5 0,-1-24-2 15,26 0 26-15,123-26 259 0,-98 1-156 16,-1 24-30-16,0 0-41 0,0 0-34 15,0-25-50-15,74 25 9 0,-97 1-94 16,-27-1-4-16,-24 25-13 0,-1 0 33 16,1 0 43-16,-25 0-38 0,-49 0-25 15,24 25-5-15,-24-25-4 0,-101 49-4 16,75-24-3-16,-23 0-6 0,-1-25-5 0,0 25-2 16,-1 0-14-16,-73 0-9 0,98-25 24 15,1 0 19-15,24 0-1 0,0 0-39 16,26 0-9-16,24 0 28 0,49-25 36 15,-24 0-20-15,50 25 1 0,-26-25-2 16,125-25 0-16,-76 1 7 0,27 24 7 0,-25-1-1 16,-1 2 8-16,98-1 28 15,-121 0-17-15,-27 25-4 0,0 0 2 0,-24 0-7 16,-25 25-4-16,-74 50-18 16,25-50 2-16,-2 24-25 0,-23-24-87 0,-26 25-174 15,-97 0-829-15,98-26 230 16,-1 1-225-16,1-1-147 0,0 2 211 15</inkml:trace>
  <inkml:trace contextRef="#ctx0" brushRef="#br0" timeOffset="38546.8627">6822 8360 825 0,'-25'0'31'0,"25"0"65"16,0 0-1-16,-25 0-24 0,25 0 3 16,0 0-34-16,0 25-23 0,-25-25 1 15,0 0-16-15,25 0 3 0,0 0-21 16,0 0-50-16,0 0-234 0,0 0 83 0,0 0 14 15,0 0 8-15,0 0 56 0</inkml:trace>
  <inkml:trace contextRef="#ctx0" brushRef="#br0" timeOffset="41435.6789">6698 8037 570 0,'-25'0'82'0,"25"0"85"0,0 0 380 16,0 0-275-16,0 0-45 0,0 0-41 15,0 0-19-15,0 0-24 0,0 0 126 16,0 0-138-16,0 0-4 0,0 0-17 16,0 0-7-16,25 0 15 0,-1-24-86 0,-24 24-14 15,25-25-6-15,0 25-4 16,0 0 3-16,0-25 9 0,0 25-7 0,-1-25-6 15,1 25-4-15,0 0 10 0,-25 0 7 16,25 0 69-16,0 25-16 0,-25-25 31 16,0 25-4-16,0 0 20 0,0 49 71 15,-25-50-124-15,25 26-19 0,-50-25-18 16,50 25 10-16,-25-25-1 0,-24 49 14 16,24-24-31-16,0-25 3 0,25-2 6 0,-25 3-15 15,0 0-5-15,25-3-29 16,-24-23 18-16,24 0-15 0,0 0-36 15,0 0-36-15,0-23-203 0,0 23 141 0,0-26 20 16,0 26 57-16,24-26 1 16,-24 26 46-16,25-23 16 0,0 23 25 0,0-25-1 15,0 25 34-15,0 0 50 0,-1 0 187 16,1 25-144-16,0-25-36 0,0 23-7 16,-25 3-35-16,25 0-15 0,-1-3-66 15,-24 2-5-15,25-25-98 0,-25 25-153 16,0-25-189-16,25 0-213 0,0 0-1035 15,-25-25 1070-15</inkml:trace>
  <inkml:trace contextRef="#ctx0" brushRef="#br0" timeOffset="42162.6945">6847 9997 1267 0,'0'0'73'16,"0"0"60"-16,0 0 41 0,0 0 47 16,0 0 129-16,0 0-183 0,0 0-4 15,0 0 4-15,0 0 13 0,0 0-7 16,0 0 145-16,0-25-167 0,0 25 9 0,0 0-20 15,0 0 11-15,0 0 61 0,0-24-153 16,0 24 1-16,24-26-25 0,-24 26 5 16,25 0-5-16,0-24 7 0,0 24-29 15,-25-25-7-15,25 25 0 0,-25 0 5 16,24 0-6-16,-24 0 43 0,25 25-26 16,-25-1-1-16,0 2 5 15,0-2-3-15,0 26 28 0,-25-25-45 16,25 24 16-16,-24-24-30 0,24 1 14 0,-50 22-5 15,25 2-14-15,25-25 1 0,-25-25 15 16,1 24-19-16,24-24-30 0,0 25-6 16,-25-25-100-16,25 0 98 0,0 0 22 15,0-25 15-15,0 25 13 0,25-49 3 0,-1 25 8 16,1 24 9-16,0 0-5 0,25-26-7 16,-26 26 13-16,51-24-51 15,-50 24-63-15,0 0-202 0,-1 0-152 0,0 0-231 16,-24 0-174-16,25 0-577 0</inkml:trace>
  <inkml:trace contextRef="#ctx0" brushRef="#br0" timeOffset="44341.7518">1612 7466 1711 0,'0'0'51'0,"0"0"36"16,0 0 27-16,-25 0 121 0,25 0-141 15,0 0-28-15,0 0-5 0,0 0-27 16,0 0-20-16,25 0 24 0,-25-24-24 0,0 24 6 16,25-25-3-16,-25 25 1 0,25 0 25 15,0-25-21 1,-1 25-19-16,-24 25 8 0,0-25 0 15,25 25 1-15,-25-1 1 0,0 2 10 0,0 23 34 16,0 1-22-16,-25-26-14 0,25 26-3 16,-49-25-5-16,24 75 1 15,0-76-3-15,0 26-9 0,-24-25 0 0,24 24-6 16,0-24 3-16,-25 25 7 16,50-50-9-16,-24 24-27 0,24-24-26 0,-25 0-27 15,25 0-9-15,0-24-15 0,0 24 89 16,49-25 3-16,-49 25 23 0,25-25 2 15,50 25 82-15,-26 0-42 0,-24 0-10 16,25 0-16-16,-25 25-9 0,24 0-69 16,1 23-346-16,-25-48-107 0,-1 26-80 15,-24-2 51-15,25 1 112 0</inkml:trace>
  <inkml:trace contextRef="#ctx0" brushRef="#br0" timeOffset="47509.5459">2976 10940 1584 0,'0'0'76'0,"0"25"42"0,-24-25 40 16,24 0 3-16,0 0 1 0,0 0 138 16,0 0-179-16,0 0 131 15,0 0-202-15,24 0-29 0,-24-25-13 16,0 25-9-16,0-26 1 0,25 2-12 16,0-1 14-16,-1 25-6 0,1-25 11 15,-25 25-12-15,25-24 8 0,0 24-4 16,-25 0 6-16,0 0 1 0,25 24-4 15,-25-24 14-15,25 50 16 0,-25 0-17 16,0-25-9-16,0-1-5 16,0 26 14-16,0-25-9 0,0 50 0 0,-25-26-10 15,25 1 4-15,-25-26-12 0,25 26 13 16,-50-1-7-16,50 1-1 0,-25-25-20 16,25-25-12-16,-24 25-26 0,-1-1-30 15,0-24-129-15,25 0 131 0,0 0 29 0,0 0 21 16,0 0 8-16,0-24 4 0,0-1-11 15,25 0 37-15,-25 25 15 0,0-25 16 16,0 25 18-16,49-25 70 0,-24 25-65 16,0-24-4-16,-25 24-3 0,25 0 17 15,0 24-5-15,24 1 23 0,-49 0-66 16,25 0 3-16,0-25-53 0,0 25-84 0,-25-1-147 16,25-24-830-16,-1 0 508 0,1 0 149 15</inkml:trace>
  <inkml:trace contextRef="#ctx0" brushRef="#br0" timeOffset="49977.6343">7888 7342 1721 0,'0'-24'60'0,"0"24"45"0,0 0 75 16,0 0 45-16,0 0-4 0,0-25 250 0,0 25-232 15,0 0-16-15,0 0-24 0,0 0-36 16,0 0 176-16,0 0-151 15,0 0 20-15,0 25-28 0,0-25-3 16,0 24-47-16,0 1 51 0,0 0-110 0,0 0-4 16,0 0-4-16,0-25-18 0,0 24-22 15,0 2-19-15,0-26-7 0,0 0 19 16,0 0 0-16,0 0 6 0,0 0-6 16,0 0-12-16,0 0-8 0,0-50 15 15,0 50-13-15,0-75-8 16,0 50-1-16,0-24-69 0,0 24 86 15,0 0-3-15,0 25 79 0,0-24-81 16,0 24 1-16,0 0-27 0,-25-24 29 16,25 24 0-16,0 0-2 0,0 0 0 0,0 0 6 15,0 24 18-15,0-24 23 16,0 24 31-16,0-24 4 0,25 25 114 16,-25 0-112-16,0-25 5 0,0 0 10 0,25 25 9 15,-25-25-12-15,0 24 72 0,0 1-79 16,0 0-10-16,24 0 3 0,-24-25-20 15,25 49 12-15,-25-23-37 0,0-2-6 16,25 25 0-16,-25-23 11 0,0 23-4 16,25 26 55-16,0-26-64 0,0 1-9 0,-25 0-22 15,24 0 17-15,1 49 31 16,-25-25-17-16,0-25-4 0,25 1-11 16,-25 25-6-16,0-26 0 0,0 51 4 0,0-25-11 15,0-27 6-15,0 2-1 0,0-1-5 16,0 51-24-16,0-50 18 0,0-1 7 15,0 1 5-15,0 24 36 0,0-24-48 16,-25 73-9-16,25-73-8 0,0 24 26 16,-25-23 2-16,25 23 5 0,-24 50-8 15,-1-49-5-15,25-27-7 0,-25 27 3 16,25-25 4-16,-25 0-4 0,0 73 3 16,0-73 1-16,25 0-3 0,-24 24 2 0,24-23 17 15,-50 47-9-15,26-49 0 16,24 1-19-16,-25 0 14 0,1 0-7 15,-1-26-14-15,-1 51 21 0,1-26-2 0,25-24 16 16,-25 1-16-16,0 23-2 0,1 1 28 16,24-50-26-16,0 25 4 0,-25-2 8 15,25-23-34-15,0 26 23 0,0-26-8 16,0 24 7-16,0-24 3 0,0 0-2 16,0 0-5-16,0 0 3 0,0 0-3 15,0 25 5-15,0-25 2 0,-25 0-3 16,25 25 2-16,0-25-15 0,0 24 16 15,-25-24 1-15,25 26-4 0,-25-26 7 16,1 25-9-16,24-1 2 16,0-24 5-16,-24 25-2 15,24-25 27-15,0 0-22 0,0 25-4 0,0-25-32 0,0 0 28 16,0 0 6-16,0 0 12 0,0 0 70 16,0 0-26-16,0 0 7 0,0-25-8 15,0 25-6-15,0 0-11 0,0 0 10 0,0 0-28 16,0 0 4-16,0-25-5 0,0 25-8 15,0 0-9-15,0-24-8 0,0 24 0 16,0 0 0-16,0-25 0 0,0 25 0 16,0-26 0-16,0 2 0 0,0-1 0 0,0 0-7 15,0-25 7-15,0 2 0 0,0 23 7 16,0-25-7-16,-25 26 0 0,25-2 0 16,0 1-1-16,-25 1 1 0,25-1 0 15,0 0 1-15,0 25-1 16,0 0 0-16,0-25 0 0,0 25 0 15,0 0 0-15,0 0 0 0,0 0 0 0,0 0 0 16,25 25 0-16,0 0 0 0,-1 0 0 16,-24-1 0-16,24 1 0 15,26 1 0-15,0 23 0 0,-26-24 0 16,1 0 0-16,0-25 0 0,-25 25 0 16,25-25 0-16,-25 0 0 15,26 23 0-15,-26-23 0 0,0 0 0 0,0 0 0 0,0 0 0 16,-26 0 0-16,-24 0 0 15,25 0 0-15,1-23 0 0,-1 23 0 16,-50-25-156-16,27 0-48 0,-2 0-94 16,1 25-80-16,24-25-108 0,-25 1-75 0,0-27-974 15,26 27 566-15,24-1-212 0,0-25 150 16,0 1 218-16</inkml:trace>
  <inkml:trace contextRef="#ctx0" brushRef="#br0" timeOffset="102909.4721">21185 6301 985 0,'0'0'102'0,"0"-26"299"16,0 26-131-16,0 0-42 0,0 0-22 16,0 0 6-16,25 0 210 0,-25 0-221 15,25 0-6-15,-25 0-26 0,0 0 12 16,24 0-37-16,1 0 21 0,-25 0-122 16,25 0-18-16,-25 0-16 0,25 0 28 0,-25 0-57 15,25 0-12-15,-25 0-51 0,0 0-46 16,24 0-95-16,-24 0-56 0,25 0-297 15,0 0 273-15,-25 0-62 0,25 0-77 16,-25 0 13-16,25 0 87 0,0 0-55 16,-1-24 302-16,1 24 56 0,-25 0 89 15,25 0 58-15,-25 0 87 0,25 0 398 16,-25 0-242-16,0 0-17 0,0 0-69 16,0 0-41-16,0 0-42 0,0 0 57 15,0 0-165-15,0 0-19 0,0 0-32 16,25-24-6-16,-1 24-9 0,-24 0-9 15,25 0-19-15,0-25-22 0,-25 25-28 16,50 0-108-16,-25-26-22 16,-1 26 45-16,26 0-406 0,-25 0 175 0,0 0 49 15,-1 0 51-15,1 0 102 0,0 0 83 16,0 0 106-16,0-24 24 0,-1 24 58 16,-24 0 121-16,25 0 140 0,0 0 380 15,-25 0-435-15,0 0-77 0,0 0-46 16,25 0-24-16,-25 0-29 0,0 0 86 15,0 0-116-15,0 0-13 0,25 0-30 0,-25 0-14 16,25 0-18-16,-1 0-10 16,-24 0-11-16,25 0-21 0,0 0-50 0,-25 0-51 15,50 0-312-15,-26 0 147 0,1 0-100 16,-25 0 36-16,25 0 3 0,0 0 80 16,0 0 92-16,0 0 186 0,-1 0 99 15,-24 0 89-15,25 0 86 0,0 0 380 16,-25 0-383-16,0 0-45 0,24 0-48 15,-24 0-14-15,0 0-19 0,25 0 117 16,-25 0-126-16,0 0-55 0,24 0-34 16,-24 0-9-16,25 0-58 0,0 0 3 15,-25 0-54-15,25-24-44 0,0 24-57 16,0 0-49-16,0 0-229 0,0 0 226 0,0 0-23 16,-25 0-38-16,25 0-14 15,0 0 29-15,23 0-28 0,-48 24 252 0,25-24 41 16,0 0 24-16,0 0 58 0,-25 0 75 15,49 24 357-15,-49-24-228 0,25 0-28 16,-25 0-46-16,25 0-12 0,-25 0-34 16,25 0 160-16,0 0-220 15,-25 0-79-15,0 0-13 0,24 0-17 16,-24 0-16-16,0 0-34 0,25 0-205 16,0 0 26-16,0 0-89 0,-25 0-100 0,25-24-29 15,0 24 29-15,24 0-115 16</inkml:trace>
  <inkml:trace contextRef="#ctx0" brushRef="#br0" timeOffset="103197.34">23517 6128 2516 0,'0'24'43'0,"0"-24"20"15,0 0 22-15,0 0 0 0,25 0-13 16,-25 0 29-16,0 0-99 0,24 0 9 16,-24 0-6-16,0 0-19 0,25 0-132 15,0 0-24-15,-25 0-72 0,25-24-59 16,-25 24-85-16,25 0-13 0,-1 0-272 15,1 0 508-15,0 0 69 0,-25 0 112 16,25 0-41-16,0 0 32 0,0 0 92 0,-1 0 18 16,-24 0 83-16,25 0 67 0,0 24 59 15,-25-24 4-15,25 0 157 0,0 0-325 16,-1 0-22-16,-24 0-10 0,25 24-5 16,0-24 87-16,0 0-148 0,-25 0-31 15,25 0-22-15,0 0-9 0,-25 0-19 16,49 0-147-16,-24 0-14 0,-25 0-73 15,25 0-80-15,0 0-143 0,-1 0-19 16,1 0-373-16,0 0 652 0</inkml:trace>
  <inkml:trace contextRef="#ctx0" brushRef="#br0" timeOffset="103349.322">24609 6176 2428 0,'0'0'11'15,"0"0"1"-15,24 0 18 0,-24 0-32 16,0 0 2-16,0 0 14 15,0 0-12-15,25 0 3 0,-25 0-32 0,25 0-15 16,-25 0-79-16,25 0-121 0,-25 0-139 16,25 0-465-16,0 0 511 0,-1 0 103 15,1 0 114-15</inkml:trace>
  <inkml:trace contextRef="#ctx0" brushRef="#br0" timeOffset="103500.2361">25129 6128 2827 0,'0'0'6'15,"0"0"6"-15,26 0-7 0,-26 0 9 16,24 0-5-16,1 0 71 0,-25 0-28 16,25 0-1-16,-25 0-20 0,25 0-18 15,0 0-83 1,0 0-71-16,-25-26-85 0,23 26-103 0,2 0-106 16,0 0-35-16,0 0-384 0,0 0 579 0,-1 0 106 15</inkml:trace>
  <inkml:trace contextRef="#ctx0" brushRef="#br0" timeOffset="103664.5144">25799 6128 2073 0,'25'0'1'15,"-25"0"18"-15,25 0 7 0,-25 0-3 16,0 0 52-16,24 0 91 0,-24 0-96 16,25 0-31-16,-25 0-48 0,0 0-41 15,25 0-88-15,-25 0-472 0,25-26 179 16,-25 26 32-16,25 0 35 0,-1 0 104 15</inkml:trace>
  <inkml:trace contextRef="#ctx0" brushRef="#br0" timeOffset="103821.7827">26345 6078 1972 0,'0'0'30'0,"25"0"27"0,-25 0 26 0,0 0 38 16,25 0 83-16,-1-25-202 15,-24 25-10-15,25 0-172 0,-25-25-50 16,25 25-200-16,-25 0-22 0,25 0-53 16,-25 0 126-16</inkml:trace>
  <inkml:trace contextRef="#ctx0" brushRef="#br0" timeOffset="104035.4511">27015 6078 2621 0,'0'0'53'16,"0"0"54"-16,0 0 255 0,25 0-128 16,-25 0-15-16,0 0-46 0,0 0-52 15,25 0-77-15,-25 0-81 0,24 0-58 16,-24 0-76-16,0 0-58 0,25 0-46 16,-25-25-31-16,25 25-414 0,0 0 304 15,-25 0-22-15,25-25 83 0,-25 25 39 0,24 0-86 16</inkml:trace>
  <inkml:trace contextRef="#ctx0" brushRef="#br0" timeOffset="105560.8677">7565 8906 2003 0,'0'0'172'0,"0"0"-11"0,0 0 60 0,0 0 24 15,-25 0 59-15,25 0 24 16,-24 0 337-16,24 0-366 0,0 0-37 0,0 0-38 15,0 0-40-15,0 0-26 16,0 0 129-16,24 0-117 0,-24 0 35 0,25-25 4 16,-25 25 10-16,25-25 68 0,0 0-195 15,-25 0-36-15,25 1 1 16,-25-2-6-16,24-23-25 0,26-26 16 0,-50 26-42 16,25-1-1-16,1 2-4 0,-26-4 14 15,25-46-18-15,-25 49 8 0,0-26-3 16,0 25 9-16,0-24-7 0,0 24-4 15,-25-73-9-15,-26 48 3 0,51 26-2 16,-25-26-10-16,0 25 2 0,-24-50 2 16,49 51 15-16,-25 25 4 0,25-26 5 0,-25 25-8 15,25 0 10-15,-25 0-12 0,25 0 8 16,0 25 5-16,0-24-4 0,0 24 4 16,0-25-12-16,0 25 3 0,0 0 0 15,0 0 14-15,0 0-11 0,0 25 7 16,0 24-14-16,25-24 6 0,-25 25 3 15,0 0 3-15,0 23-3 0,25 77 24 16,-25-51-7-16,0-24 17 0,0 24 6 0,0 0 6 16,0-25 5-16,0 100 23 15,0-124-51-15,25 24-15 0,-25-25 12 0,0 1-18 16,0 24-13-16,0-48 8 16,0-2-15-16,0 1-21 0,0-25-35 0,0 0-107 15,-25 0-423-15,25 0 213 16,-25-25-18-16,25 25-97 0,-25-24-168 0,1-2-1055 15,0 26 798-15,24-24 166 0,0 24 246 16</inkml:trace>
  <inkml:trace contextRef="#ctx0" brushRef="#br0" timeOffset="106213.9231">7615 9278 2129 0,'0'0'111'0,"0"0"72"0,0 0 97 16,0 25 494-16,0-25-391 0,0 0-13 16,0 50-40-16,0-50-69 0,0 24-38 15,0 1 54-15,0-1-152 0,0 2 7 16,0 23 64-16,0-24 38 0,25 49 238 16,-1-24-309-16,1-1-34 0,0 26-39 15,-25-26-5-15,25 1-26 0,-25 74 19 16,0-74-70-16,0 24 7 0,0-24 0 15,0 0-3-15,-25 48 15 0,0-48-25 0,25-1 1 16,-25 1-4-16,25 0 7 16,-24-25-3-16,-1 49 4 0,25-48-9 0,-25-2-1 15,25 1-21-15,-25 0 8 16,25 0-43-16,0-25 23 0,-25 0-33 16,25 0-33-16,0 0-13 0,0 0 8 15,-24-25-78-15,24 0 134 0,0 25 4 16,0-25 25-16,0 25 4 0,0-24-24 0,0 24 31 15,24-26-2-15,-24 1 2 0,0 25 2 16,25-24-8-16,0-1-32 0,-25 0 1 16,25 0-24-16,-25 0 5 0,25 1-2 15,-1-51-44-15,1 25 68 0,0-24-15 16,0-99-118-16,-25 98 108 0,0 26-37 16,0-26 17-16,-50-74-4 0,25 100 94 15,1-26 14 1,-1 25 9-16,0 1-4 0,25 0 17 15,-50-1 24-15,50 25-33 0,0 1-16 0,-24 24-11 16,24 0-1-16,-24 0-62 0,24 0-106 0,0 24-217 16,0-24-249-16,0 0-381 0,0 25-150 15</inkml:trace>
  <inkml:trace contextRef="#ctx0" brushRef="#br0" timeOffset="109112.3574">19920 5284 316 0,'0'0'12'0,"0"0"14"15,0 0 19-15,0 0 0 0,0 0 18 16,0 0 141-16,0 0-58 0,0 0 39 0,0 0 24 16,0 0 15-16,0 0 182 15,0 0-234-15,0 0-6 0,-25 0 5 16,25 0 25-16,0 0-3 0,0 0 266 0,0 0-191 16,0 0 26-16,-24 0-18 0,24 0 5 15,0 0-26-15,0 0 42 0,0 0-255 16,0 0-32-16,0 0-6 15,24 0-21-15,1 0 52 0,0 0-39 0,0 0 30 16,-25-25-40-16,25 25-60 0,-1 0-71 16,1 0-563-16,0 0 145 0,-1 0-141 15,-24 0-127-15,0 0 17 0,25 0 193 16</inkml:trace>
  <inkml:trace contextRef="#ctx0" brushRef="#br0" timeOffset="109375.4974">20316 5061 2637 0,'0'0'64'0,"0"0"249"15,0 0-41-15,0 0-12 0,26 0-16 16,-26 0-30-16,0 24 109 0,0-24-198 16,0 0-47-16,0 50-41 0,0-50-38 15,0 25-30-15,0 24-245 0,0-24-82 16,0 0-210-16,0 0-260 0,0-1-130 16,0 2 186-16</inkml:trace>
  <inkml:trace contextRef="#ctx0" brushRef="#br0" timeOffset="111359.407">21086 5234 1401 0,'0'0'99'0,"0"0"52"0,0 0 55 16,24 0 239-16,-24 0-262 0,0 0-12 15,0 0-10-15,25 0 3 0,-25 0-24 16,25-25 16-16,-25 25-131 0,0 0-17 15,25 0 31-15,-25 0-39 0,25 0-70 16,-25 0-80-16,0 0-62 0,25 0-84 16,-25 0-132-16,24 0-101 0,1 0-440 15,-25 0 620-15,25-25 171 0</inkml:trace>
  <inkml:trace contextRef="#ctx0" brushRef="#br0" timeOffset="111517.4877">21582 5160 1416 0,'0'0'72'0,"25"0"326"16,0 0-270-16,-25 0 5 16,0 0-21-16,0 0-32 0,0 0-53 15,0-25-17-15,0 25-42 0,24 0-55 16,-24 0-154-16,0 0-164 0,25 0-471 16,-25 0 518-16,0 0 164 0</inkml:trace>
  <inkml:trace contextRef="#ctx0" brushRef="#br0" timeOffset="111668.5124">22004 5109 2549 0,'0'0'-1'16,"25"0"-20"-16,-25 0 1 0,0 0 8 16,0 0 6-16,0 0 9 0,24 0 3 15,-24-24-58-15,0 24-99 0,25 0-141 0,-25 0-154 16,25 0-20-16,0-24-340 15</inkml:trace>
  <inkml:trace contextRef="#ctx0" brushRef="#br0" timeOffset="111828.9263">22426 5061 2739 0,'0'0'-3'0,"0"0"0"16,0 0-8-16,25 0-25 0,-25 0 28 0,0 0 4 15,0 0 6-15,0 0 9 0,24 0-51 16,-24 0-324-16,0 0-141 0,25 0-73 16,-25-26 29-16,25 26 118 0</inkml:trace>
  <inkml:trace contextRef="#ctx0" brushRef="#br0" timeOffset="112018.1088">22823 5011 2584 0,'0'0'-9'0,"0"0"-21"0,25 0-16 0,-25 0-3 16,0 0-12-16,24 0 60 0,-24 0 9 15,0-25 11-15,0 25 3 0,0 0-25 16,0 0-167-16,0 0-50 0,0 0-91 16,24-25-60-16,-24 25-5 0,0 0 102 0,25 0-88 15,-25 0 236-15,25 0 2 16</inkml:trace>
  <inkml:trace contextRef="#ctx0" brushRef="#br0" timeOffset="112142.3386">23144 4937 1130 0,'25'0'12'0,"-25"0"-4"15,25 0 5-15,-25 0-9 0,0 0-18 16,0 0-4-16,25 0-2 0,-25 0 2 16,0 0-27-16,0 0-37 0,0 0-43 15,0 0-29-15,0 0-31 0,0 0-4 0</inkml:trace>
  <inkml:trace contextRef="#ctx0" brushRef="#br0" timeOffset="112347.2575">23467 4961 2048 0,'0'0'1'0,"0"0"-4"15,0 0-30-15,25 0-109 0,-25 0 44 16,0 0 8-16,0 0 7 0,0 0-4 15,25 0-226-15,-25-24 55 16,25 24-71-16,-25 0 42 0,24 0 87 0</inkml:trace>
  <inkml:trace contextRef="#ctx0" brushRef="#br0" timeOffset="112466.1503">23864 4911 2678 0,'25'0'-3'0,"-25"0"-3"15,0 0 1-15,25 0 7 0,-25 0-3 16,25 0 0-16,-25 0-6 0,24 0-35 16,-24 0-61-16,25 0-140 0,-25 0-218 0,0-25-56 15,25 25-465-15</inkml:trace>
  <inkml:trace contextRef="#ctx0" brushRef="#br0" timeOffset="112641.3313">24212 4911 3125 0,'0'0'14'0,"24"0"0"16,-24 0-4-16,0 0-12 0,25 0 4 16,-25 0-1-16,25 0 0 0,-25 0 1 15,25-25-7-15,-25 25-52 0,25 0-65 16,-25 0-104-16,24 0-619 0,-24 0 323 0,25 0 17 16,0 0 112-1,-25 0 105-15</inkml:trace>
  <inkml:trace contextRef="#ctx0" brushRef="#br0" timeOffset="112775.2947">24708 4911 3358 0,'25'0'-12'0,"-25"0"-104"16,0 0 16-16,0 0-24 16,0 0 9-16,0 0 15 0,25 0-55 0,-25 0 60 15,0-25-128-15,24 25-172 0,-24 0-132 16,25-24-57-16</inkml:trace>
  <inkml:trace contextRef="#ctx0" brushRef="#br0" timeOffset="112939.3426">25129 4911 2882 0,'26'0'5'0,"-26"0"3"0,0 0-8 15,24 0 5-15,-24 0-4 0,25 0 8 16,-25 0 0-16,0 0-10 0,25 0-7 15,-25 0-74-15,0 0-414 0,25 0-33 16,-25 0-24-16,0-25 8 0,25 25 126 0</inkml:trace>
  <inkml:trace contextRef="#ctx0" brushRef="#br0" timeOffset="113084.4018">25675 4862 3702 0,'0'0'0'0,"25"0"10"15,-25 0 19-15,0 0 2 0,0 0 3 16,0 0-8-16,0 0-18 0,0 0-156 0,0 0-136 16,0 0-267-16,0 0-288 15,0 0-6-15</inkml:trace>
  <inkml:trace contextRef="#ctx0" brushRef="#br0" timeOffset="115057.8354">20192 7615 803 0,'0'0'78'16,"0"0"64"-16,0 0 377 0,0 0-257 15,0 0-8-15,0 0-47 0,0 0-7 16,0 0-4-16,25 0 217 0,-25 0-173 16,0 0 14-16,0 0-22 0,0 0-2 15,25 0 1-15,24 0 150 0,-24 0-233 16,-25 0-78-16,26 0-26 0,-1 0-57 16,25 0 18-16,-27 0-11 0,-23 0-15 15,25 0-126-15,-25 0-139 0,0 0-217 16,0 0-978-16,0 0 557 0,0 0 203 0,-25 0 211 15</inkml:trace>
  <inkml:trace contextRef="#ctx0" brushRef="#br0" timeOffset="115791.8969">20639 7466 619 0,'0'0'13'15,"0"0"1"-15,0 0-1 0,0 0 103 16,0 0 18-16,0 0 53 0,0 0-8 15,0 0-5-15,0 0-41 0,0 0 23 16,0 0-132-16,0 0-13 0,0 0 8 16,0 0-1-16,0 0 17 0,0 0 44 15,0 0-46-15,0 0-5 0,0 0 2 0,0 0 2 16,0 0 36-16,0 0-20 16,0 0-1-16,0 0 7 0,0 0-6 0,0 0-12 15,0 0-3-15,0 0-25 16,0 0 12-16,0 26 10 0,0-26 11 0,0 0 25 15,0 0 37-15,0 24-54 0,0-24-18 16,0 0 12-16,0 0 5 16,0 25 14-16,0-1-48 0,0-24-15 0,0 0 8 15,0 26-9-15,0-26 4 0,0 0 3 16,25 24 2-16,-25-24-5 0,25 0 7 16,-1 0-11-16,1 0-1 0,0 0-14 15,0 0 19-15,-25 0 0 0,25 0 13 0,-25 0-19 16,24 25 15-16,-24-25 12 15,25 0 18-15,-25 0 12 0,0 0 8 0,0 25-8 16,0-25 58-16,0 25-59 16,0-25 4-16,-25 25 2 0,25-25 24 0,-24 25-8 15,-26-1 40-15,25-24-93 16,0 26-10-16,1-26-3 0,-1 0-20 0,-25 24-144 16,25-24-27-16,0 0-80 0,25 0-72 15,-24 0-186-15,24-24-57 0,-25-2-614 16,25 2 877-16</inkml:trace>
  <inkml:trace contextRef="#ctx0" brushRef="#br0" timeOffset="115973.6505">20589 7442 2458 0,'0'0'63'0,"0"0"45"0,0 0 172 16,50 0-180-16,-25 24-56 0,0-24-82 16,-1 0-149-16,1 0-364 0,50 0-927 15</inkml:trace>
  <inkml:trace contextRef="#ctx0" brushRef="#br0" timeOffset="116690.9967">21458 7417 1311 0,'0'0'98'16,"0"0"81"-16,0 0 70 0,0 0 76 15,0 0-58-15,0 0 183 0,0 0-260 16,0 0-2-16,0 0-24 0,0 0-19 0,0 0 15 16,0 0-119-1,25 0-51-15,0 0-11 0,-25 0-93 16,24 0-93-16,-24 0-117 0,50 0-619 15,-25 0 365-15,0 0 47 0,-1 0 57 16,1 0 146-16</inkml:trace>
  <inkml:trace contextRef="#ctx0" brushRef="#br0" timeOffset="116829.0696">22078 7392 2635 0,'0'0'20'15,"0"0"-5"-15,25 0-7 0,-25 0 13 0,0 0 10 16,0 0 11-16,0 0 17 15,0 0 0-15,0 0-6 0,25 0-22 0,-25 0-208 16,0 0-73-16,25 0-217 0,-25 0-88 16,25 0-52-16,-1-25-166 0</inkml:trace>
  <inkml:trace contextRef="#ctx0" brushRef="#br0" timeOffset="116983.2619">22549 7342 3719 0,'0'0'3'15,"0"25"5"-15,0-25 39 0,25 0 6 16,-25 0 8-16,0 0 26 0,0 0 19 0,24 0 67 16,-24 0-276-1,25-25-513-15,0 25 140 0,-25 0-95 0,25-24-62 16,0 24 20-16,25 0 40 16</inkml:trace>
  <inkml:trace contextRef="#ctx0" brushRef="#br0" timeOffset="117117.2134">23293 7293 2694 0,'0'0'-23'0,"25"25"-70"15,-25-25-93-15,25 0-110 0,-25 0-126 0,25 0-367 16,-25 0 481-16,25-25 78 0,-1 25 81 16</inkml:trace>
  <inkml:trace contextRef="#ctx0" brushRef="#br0" timeOffset="117284.5436">23889 7219 3764 0,'0'0'-11'16,"0"0"-4"-16,25 0-19 0,-25 0-5 0,0 0 3 16,25 0 7-16,-25 0-16 0,0 0-40 15,24-24-102-15,-24 24-141 0,25 0-214 16,0-26-812-16,0 26 793 0,0 0 231 15</inkml:trace>
  <inkml:trace contextRef="#ctx0" brushRef="#br0" timeOffset="117460.4713">24460 7169 3068 0,'25'0'22'0,"-1"0"3"15,1 0-76-15,-25 0-9 16,0 0 0-16,25 0-3 0,-25 0 42 15,0-24-40-15,25 24-100 0,-25 0-212 0,25 0-771 16,-1 0 587-16,1 0 214 16</inkml:trace>
  <inkml:trace contextRef="#ctx0" brushRef="#br0" timeOffset="117597.8424">25129 7145 3040 0,'26'0'-10'0,"-26"24"7"15,24-24-27-15,-24 0-30 0,25 0 17 16,-25 0 21-16,0 0 21 0,25 0-26 16,-25 0-30-16,25 0-426 0,-25 0-84 15,25-24-90-15,-25 24 112 0</inkml:trace>
  <inkml:trace contextRef="#ctx0" brushRef="#br0" timeOffset="117758.9901">25824 7120 3367 0,'0'25'-20'0,"25"-25"13"15,-25 0 6-15,24 0-9 0,-24-25 58 0,25 25-35 0,-25 0 9 16,25 0-75-16,-25 0-120 16,25 0-172-16,0 0-946 0,-25-25 610 15,24 25 173-15</inkml:trace>
  <inkml:trace contextRef="#ctx0" brushRef="#br0" timeOffset="117896.7861">26395 6996 4589 0,'0'24'-5'0,"0"-24"-3"0,0 0-4 16,24 0 5-16,-24 0 1 0,0-24 18 16,0 24-11-16,0 0-66 0,0-26-130 0,0 26-229 15,0 0-310-15,0-24-1173 16,0 24 1190-16</inkml:trace>
  <inkml:trace contextRef="#ctx0" brushRef="#br0" timeOffset="120957.8701">21235 6301 877 0,'-25'0'79'16,"25"0"68"-16,0 0 58 0,0 0 30 16,0 0 131-16,0 0-237 0,0-26-2 15,0 26-34-15,0 0-13 0,0 0-26 16,0 0-4-16,0 0-47 0,0 0 2 15,0 0-8-15,0 0 1 0,25 0-5 0,-25-24-124 16,0 24-46-16,0 0-182 0,0 0-66 16,24 0-53-16,-24-24-200 15</inkml:trace>
  <inkml:trace contextRef="#ctx0" brushRef="#br0" timeOffset="121156.7411">21309 6078 1952 0,'0'0'63'0,"0"0"26"16,0 0 17-16,0-25 16 16,0 25-20-16,0 0-82 0,0 0-15 15,0 0-28-15,0-25 20 0,0 25-12 0,0 0-107 16,0-24-9-16,0 24-68 16,25 0-46-16,-25-26-56 0,25 26-33 0,-25-25-176 15,0 1 331-15,24 24 35 0,-24-26 27 16</inkml:trace>
  <inkml:trace contextRef="#ctx0" brushRef="#br0" timeOffset="121318.6418">21408 5779 1417 0,'0'0'67'0,"25"-24"247"0,-25-1-105 16,0 25-38-16,0 0-49 0,0-26-6 16,0 2 65-16,0 24-123 0,0 0-24 15,25-24-20-15,-25 24-8 0,0-25-4 16,0 0-30-16,0 25-39 0,25-25-75 0,-25 25-102 15,0-24-100-15,0 24-95 0,25 0-286 16,-25 0 508-16,0-25 89 16</inkml:trace>
  <inkml:trace contextRef="#ctx0" brushRef="#br0" timeOffset="121466.7529">21557 5409 1325 0,'0'0'162'0,"0"-26"-19"0,25 26 33 15,-25 0-49-15,0 0-17 16,0-25-38-16,25 25-7 0,-25-24-52 15,0 24-8-15,0 0-13 0,0 0-30 0,25-26-212 16,-25 26 40-16,0 0-57 16,0 0-11-16,0 0 5 0,24 0 67 0,-24 0-138 15,0-24 213-15</inkml:trace>
  <inkml:trace contextRef="#ctx0" brushRef="#br0" timeOffset="121663.2255">21855 5184 1445 0,'0'0'132'16,"0"0"52"-16,0 0 38 0,0 0-20 16,0 0-50-16,0 0 64 0,25 0-147 15,-25 0-22-15,0 0-20 0,0 0-9 16,25 0-7-16,-25 0-13 0,24 0-7 16,-24 25-9-16,25-25-33 0,-25 0-56 15,0 0-93-15,25 0-149 0,-25 25-606 16,25-25 479-16,-25 0 163 0</inkml:trace>
  <inkml:trace contextRef="#ctx0" brushRef="#br0" timeOffset="121813.4867">22178 5308 1786 0,'0'0'63'16,"0"26"29"-16,0-2 22 0,0 1 28 0,-25-25-66 15,25 26-8-15,0-2-59 16,0-24-6-16,0 24-4 0,0-24-57 0,0 25-386 15,25-25 6-15,-25 25 7 0,24-25 12 16,-24 0 97-16</inkml:trace>
  <inkml:trace contextRef="#ctx0" brushRef="#br0" timeOffset="122000.4609">22326 5854 1856 0,'0'0'51'0,"0"25"47"16,0-1 30-16,0 2 159 0,25-2-184 0,-25 1-29 15,0-25-30-15,0 26-29 0,0-26-17 16,25 24-12-16,-25 1-46 0,0 0-47 16,0-25-68-16,25 24-124 0,-25 2-521 15,0-26 439-15,0 24 25 0,25-24 150 16</inkml:trace>
  <inkml:trace contextRef="#ctx0" brushRef="#br0" timeOffset="122132.8341">22525 6399 1362 0,'24'51'107'0,"-24"-27"15"16,0 2 27-16,0-2-18 0,0-24-21 0,0 25-39 16,25 0 10-16,-25-25-62 0,0 25-37 15,0-25 24-15,0 0-18 16,24 25-42-16,-24-1-194 0,0-24-40 0,0 25-73 16,25-25-17-16,-25 24 15 0,0-24 125 15</inkml:trace>
  <inkml:trace contextRef="#ctx0" brushRef="#br0" timeOffset="122320.6504">22872 7095 2253 0,'24'25'14'0,"-24"-25"4"0,0 25 0 0,0-1 0 16,0-24 12-16,0 26-18 15,25-26-1-15,-25 0-12 0,0 0-15 0,25 0-60 16,-25 0-330-16,25 0 53 15,-25 0-12-15,25 0 23 0,-25 0-13 0,24 0 132 16</inkml:trace>
  <inkml:trace contextRef="#ctx0" brushRef="#br0" timeOffset="122446.3914">23144 7268 2546 0,'25'0'13'0,"-25"0"2"15,0 0 1-15,25 0 15 0,-25 0-14 16,0 0 3-16,25 0-7 0,-25 0-10 15,0 0-56-15,0 0-20 0,25 0-58 16,-25 0-118-16,0-25-161 0,25 25-74 16,-25-24-452-16</inkml:trace>
  <inkml:trace contextRef="#ctx0" brushRef="#br0" timeOffset="122617.8753">23393 6970 3867 0,'24'-24'34'16,"-24"24"-5"-16,0-25 8 0,0 25-17 16,0-25-33-16,-24 0-18 0,24 25-10 15,0-25-7-15,0 1-160 0,0-1-18 0,-25-1-117 16,25 2-130-16,0 24-186 0,0-24 29 16,0-26-393-16</inkml:trace>
  <inkml:trace contextRef="#ctx0" brushRef="#br0" timeOffset="122805.6983">23492 6399 3349 0,'0'-24'64'0,"0"24"43"0,0-25 116 0,0 0-167 15,0 25-53-15,0-24 3 0,0-2 6 16,0 26-18-16,0-24-31 16,0 0-103-16,0 24-97 0,0-51-1020 15,0 51 705-15,0-24 60 0,0 24-2 16</inkml:trace>
  <inkml:trace contextRef="#ctx0" brushRef="#br0" timeOffset="122925.1858">23616 5879 2530 0,'0'0'24'0,"0"-25"37"16,0 25-8-16,0-25-8 15,0 25-5-15,-25-25-5 0,25 0-34 0,0 25-39 16,-25 0-61-16,25-24-105 0,0 24-191 15,0-25-134-15,0-1-498 0,0 26 731 16</inkml:trace>
  <inkml:trace contextRef="#ctx0" brushRef="#br0" timeOffset="123106.0136">23690 5334 2755 0,'0'-26'60'15,"0"26"56"-15,-24-24-45 0,24 24-45 16,0-25-33-16,0 25-19 16,0 0-67-16,0-25-90 0,0 0-508 0,0 25 202 15,24-25-24-15,-24 25 54 0,0-24 136 16</inkml:trace>
  <inkml:trace contextRef="#ctx0" brushRef="#br0" timeOffset="123262.3293">23889 5011 2355 0,'0'0'39'0,"0"0"44"0,0 0 40 0,0 0 120 15,0 0-179-15,0 0-46 0,0 0-3 16,0 0-28-16,0 0-172 0,0 0-49 16,0 0-202-16,25 0-130 0,-25 0-22 15,25 0-203-15</inkml:trace>
  <inkml:trace contextRef="#ctx0" brushRef="#br0" timeOffset="123427.4131">24112 5085 2241 0,'0'0'59'0,"0"24"52"0,0-24 42 0,0 26 155 16,0-26-245-16,0 25-19 0,0-25-28 15,0 24-5-15,0-24-3 0,0 25-237 16,0 0-71-16,25 0-216 0,-25-25-43 15,25 25-51-15</inkml:trace>
  <inkml:trace contextRef="#ctx0" brushRef="#br0" timeOffset="123771.5978">24658 6425 2657 0,'0'25'28'0,"25"-1"6"15,-25-24 6-15,0 26-8 0,0-2-18 16,0-24-9-16,0 25 13 0,0-25 18 16,0 0 22-16,0 0-10 0,0 25 2 15,0-25-120-15,0 0-58 0,25 25-80 16,-25-25-118-16,25 25-532 0,-25-25 438 16,25 0 115-16,-1 0 58 0,-24 24 63 15,25-24 56-15</inkml:trace>
  <inkml:trace contextRef="#ctx0" brushRef="#br0" timeOffset="123878.5356">24906 6771 1721 0,'0'26'108'0,"0"-26"43"0,25 25 19 0,-25-1-4 16,0 1-76-16,0 0-85 0,0-25 5 15,0 25-27-15,0-25-31 0,25 25-165 16,-25-1 11-16,0-24-95 0,0 0-69 16,0 26-9-16,24-26 78 0,-24 24-116 15</inkml:trace>
  <inkml:trace contextRef="#ctx0" brushRef="#br0" timeOffset="124046.4053">25155 7169 1594 0,'0'26'34'0,"0"-26"14"0,0 0 5 16,0 0 7-16,0 24-48 0,0-24-43 0,0 0-73 15,0 0-88-15,24 0-62 0,-24-24-273 16,25-2 282-16,-25 26 60 0,0 0 39 15</inkml:trace>
  <inkml:trace contextRef="#ctx0" brushRef="#br0" timeOffset="124193.4872">25427 7045 2264 0,'0'0'57'0,"0"-25"12"0,0 25 1 0,0 0-13 16,24-24-62-16,-24 24-36 0,0-26-10 15,0 26-77-15,0-24-52 0,0 24-137 16,25-25-495-16,-25 0 372 0,0 25 163 16</inkml:trace>
  <inkml:trace contextRef="#ctx0" brushRef="#br0" timeOffset="124377.7404">25625 6697 3270 0,'0'-24'92'15,"0"24"68"-15,0-25 352 0,0 25-271 16,0 0-53-16,0-24-73 0,0 24-32 16,0-25-60-16,0 25-38 0,0 0-147 15,0-25-154-15,0 25-226 0,0-25-242 0,0 25-88 16,0-25-610-16</inkml:trace>
  <inkml:trace contextRef="#ctx0" brushRef="#br0" timeOffset="124523.5548">25675 6325 3170 0,'0'0'99'15,"0"0"78"-15,-25-24 81 0,25 24 347 0,0-26-370 16,0 26-43-16,0-24-55 0,-25 24-53 16,25-24-88-16,0 24-171 0,0 0-205 15,0 0-228-15,0-25-246 16,0 25-136-16,25 0-516 0</inkml:trace>
  <inkml:trace contextRef="#ctx0" brushRef="#br0" timeOffset="169257.2832">1736 6697 1857 0,'-25'26'32'0,"1"-26"9"0,-1 24 29 16,25-24 28-16,-25 24 47 0,0-24 26 16,-49 26 199-16,49-1-202 15,0-25-36-15,0 24-26 0,-24 1-15 0,-1 25 13 0,25-25-62 16,-25-1 38-16,26 26 20 16,-26-25 47-16,25 25 3 0,-49 50 134 15,24-52-159-15,25 2 24 0,-24-1-14 16,24 1 20-16,-25 74 106 0,25-75-165 0,1 1-17 15,-1 0-22-15,0 75 50 0,25-76-98 16,0 1-21-16,50 24 19 0,-26-24-21 16,51 48 57-16,-26-48-58 0,1 0-9 15,25 0-37-15,-26-1 13 0,26 1 12 16,74 49 15-16,-75-73 13 0,-24 22-3 16,24-23-6-16,1 0-8 0,73 0-13 15,-98-25 30-15,25 0-1 0,-26 0-13 16,26-25-22-16,-1 0-49 0,49-48-178 15,-73 47 121-15,-1-23-12 0,2-1-15 0,24 0-20 16,-51 1-46-16,51-76-280 16,-51 76 263-16,0-25 35 0,1 24 37 15,-25-24-5-15,0-51-114 0,0 51 172 0,0 24 2 16,-25-25 39-16,1 26 39 0,0-25 75 16,-26-50 185-16,1 49-66 0,24 27 14 15,-25-27 10-15,-1 25 29 0,2-24 47 16,-49-26 394-16,48 50-263 0,-25 26-17 15,26-1-53-15,-26-1-24 0,-49 2 75 16,50 24-257-16,-25 0-24 0,24 24 15 16,1 2 33-16,-26 23 23 0,-73 51 167 0,73-26-204 15,26-24-33-15,-50 75-54 0,25-2-55 16,24-49-116-16,-24 26-101 0,99-51-362 16,-75 75-1502-16,51-74 874 0,24-1 368 15</inkml:trace>
  <inkml:trace contextRef="#ctx0" brushRef="#br0" timeOffset="275338.7348">20862 4416 544 0,'0'0'22'0,"0"0"121"0,0 0 59 15,0 0 38-15,0 0 55 0,0 0 100 16,0 0-243-16,0 0-20 0,0 0-18 15,0 0 14-15,0 0-17 0,0 0 95 0,0 0-92 16,0 0-9-16,0 0 30 0,0 0 12 16,0 0 164-16,0 0-157 0,0 0-10 15,0 0-5-15,0 0 7 0,0 0-30 16,0 0 113-16,0 0-180 0,0 0-8 16,0 0-12-16,0 0-27 0,0 0 11 15,0 0 10-15,0 0-32 0,0 0 40 16,0 0-15-16,0 0 6 0,0 0 26 15,0 0 1-15,0 0-19 0,0 0 12 16,0 0-3-16,0 0 10 0,25 0 51 16,-25 0-48-16,0 0-33 0,25 0 9 0,-25 0-14 15,0 0-9-15,25 0 36 16,-25 0-27-16,0 0-5 0,0 0-59 0,0 0 55 16,25 0 18-16,-25 0 10 15,0 0-38-15,24 0-6 0,-24 0 15 0,0 0 10 16,25 0-6-16,-25 0 7 0,25 0-9 15,-25 0 43-15,0 0-23 16,25-25 28-16,-25 25-57 0,0 0 9 0,25 0 10 16,-25 0 3-16,0 0 0 0,24 0 6 15,-24 0-22-15,0 0 7 0,25 0 24 0,-25 0-36 16,25 0 45-16,-25 0-36 16,0 0 57-16,25 0-56 0,-25-25-19 0,0 25 40 15,25 0 18-15,-25 0-17 0,25 0 20 16,-25 0 0-16,24 0 6 0,1 0 150 15,-25 0-124-15,25 0 13 0,-25 0-44 16,25 0 5-16,-25 0 1 16,25 0 26-16,-1 0-51 0,-24 0-8 0,25 0 1 15,-25 0 7-15,25 0 33 0,0 0-29 16,-25 0-7-16,0 0-3 0,25 0 1 16,-25 0-2-16,0 0 18 0,25 0-43 15,-25 0 12-15,0 0 2 0,0 0 2 16,24 0 51-16,-24 0-21 0,25 0 16 15,-25 0 3-15,0 0 43 0,25 0-35 0,0 0 58 16,-25 0-104-16,25 0 22 16,-25 0-8-16,24 0 5 0,1 0 21 15,-25 0-34-15,25 0-4 0,-25 0-9 0,0 0 23 16,25 0-16-16,0 25 57 0,-25-25-31 16,0 0 1-16,25 0-2 0,-25 25-2 15,24-25 13-15,-24 0-51 0,25 24-10 16,-25-24-2-16,25 0 0 0,0 0 0 15,-25 0 0-15,25 0 0 16,-1 0 0-16,-24 0 0 0,25 0 0 0,0-24 0 16,0 24 0-16,-25 0 0 15,0 0 0-15,25 0 0 0,-25 0 0 0,24 0 0 16,-24 0 0-16,0 0 0 0,25 0 0 0,-25 0 0 16,50 0 0-16,-50 24 0 15,25-24 0-15,0 0 0 0,-1 0 0 16,1 0 0-16,0 0 0 0,0 0 0 0,-25-24 0 15,25 24 0-15,-1 0 0 0,1 0 0 16,-25 0 0-16,25 0 0 0,-25 0 0 16,0 0 0-16,25 0 0 0,0 0 0 15,-25 0 0-15,25 24 0 0,-25-24 0 16,24 0 0-16,1 0 0 0,-25 0 0 0,25 0 0 16,-1 0 0-16,-24 0 0 0,49 0 0 15,-24 0 0-15,-25 0 0 0,25 0 0 16,0 0 0-16,-25 0 0 0,50 0 0 15,-50 0 0-15,25 0 0 0,-25 0 0 16,25 0 0-16,0 0 0 0,0 0 0 16,-25 0 0-16,25 0 0 0,-25 0 0 15,24 0 0-15,25 0 0 0,-49 0 0 16,25 0 0-16,0 0 0 0,0 0 0 16,24 0 0-16,-24-24 0 0,-25 24 0 15,25 0 0-15,0 0 0 0,-25 0 0 0,24 0 0 16,-24 0 0-16,25 0 0 0,-25 0 0 15,25 0 0-15,0 0 0 16,0 0 0-16,-25 0 0 0,25 0 0 0,-1 0 0 16,-24 0 0-16,50 0 0 0,-25 0 0 15,0 0 0-15,-1 0 0 0,1 0 0 16,25 0 0-16,-50 0 0 0,25 0 0 16,0 0 0-16,-1 0 0 0,1 0 0 15,0 0 0-15,0 0 0 0,0 0 0 16,-25 0 0-16,24 0 0 0,1 0 0 0,0 0 0 15,0 0 0-15,0 0 0 16,0 0 0-16,-1 0 0 0,26 0 0 0,-25 0 0 16,0 0 0-16,-1 0 0 15,1-25 0-15,0 25 0 0,0 0 0 16,0 0 0-16,0-25 0 0,-25 25 0 16,24 0 0-16,26 0 0 0,-25 0 0 0,0 0 0 15,-1 0 0-15,1 0 0 0,25-24 0 16,-25 24 0-16,-1 0 0 0,1 0 0 15,0 0 0-15,0 0 0 0,25 0 0 16,-50 0 0-16,24 0 0 0,1 0 0 16,0 0 0-16,0 0 0 0,0 0 0 15,-25 0 0-15,24 0 0 0,1 0 0 0,0 0 0 16,0 0 0-16,0 0 0 0,0 0 0 16,-1 0 0-16,-24 0 0 0,50 0 0 15,-25 0 0-15,0 0 0 0,-25 0 0 16,24 0 0-16,1 0 0 0,0 0 0 15,-1 0 0-15,1 0 0 0,-25 0 0 16,25 0 0-16,-1 0 0 0,-24 0 0 16,25 0 0-16,0 0 0 0,-25 0 0 15,25 0 0-15,1 0 0 0,-2 0 0 16,1-26 0-16,0 26 0 0,-25 0 0 16,50 0 0-16,-25-25 0 0,-2 25 0 15,2 0 0-15,-25 0 0 0,25 0 0 0,0 0 0 16,-25 0 0-16,25-24 0 15,-25 24 0-15,24 0 0 0,1 0 0 16,-25 0 0-16,25 0 0 0,0 0 0 16,-25 0 0-16,25 0 0 0,0 0 0 0,-1 0 0 15,1 0 0-15,-25 0 0 0,25 0 0 16,25 0 0-16,-50 0 0 0,24 0 0 16,1 0 0-16,0 0 0 0,0 0 0 15,0 0 0-15,0 0 0 0,-1 0 0 0,1 0 0 16,-25 0 0-16,50 0 0 0,-25 0 0 15,-25 0 0-15,24 0 0 0,-24 0 0 16,25 0 0-16,0 0 0 0,-25 0 0 16,25 0 0-16,-25 0 0 15,25 0-27-15,-25 0-54 0,25 0 12 0,-1 0 2 16,-24 0-6-16,25-25 3 0,-25 25 11 16,25 0 1-16,0 0 34 0,-25 0 11 15,25 0-13-15,-25 0 26 0,24 0-3 16,-24 0 6-16,0 0-7 0,25 0 3 15,-25 0 2-15,0 0-2 0,25 0 4 16,-25 0 16-16,25 0-21 0,-25 0 4 0,0 0 5 16,0 0-2-1,0 0-15-15,0 0 3 0,0 0-20 0,0 0 25 16,0 0 2-16,0 0 1 0,0 0-4 16,0 0 1-16,0 0 5 0,-25 0-1 15,25 0 1-15,0 0-1 0,0-25-3 16,0 25 2-16,-25 0-2 0,25 0 0 15,0 0 13-15,-25 0-18 0,25-25 5 0,0 25-11 16,-24 0 22-16,24 0-8 16,-25 0-6-16,25 0 19 0,-25 0 11 15,0 0-4-15,25 0 14 0,-25 0 0 0,1 0 47 16,24 0-55-16,-25 0-1 16,0 0 17-16,25 0-33 0,-25 0 5 0,-25 0-11 15,50 0 9-15,-24 0-5 16,-1 0-8-16,25 0 5 0,-50 0-6 0,50 0 4 15,-25 25-1-15,1-25-2 0,24 0-7 16,-25 0 4-16,0 0-28 0,25 0 37 16,-25 0 2-16,25 0 9 0,-25 0 52 15,25 0-8-15,-25 0-57 0,25 0 8 16,-24 0 0-16,24 0-3 0,-25 0 13 16,0 0-23-16,0 0 0 0,25 0 0 0,-25 0 0 15,1 0 0-15,-1-25 0 0,0 25 0 16,0 0 0-16,0 0 0 0,25 0 0 15,-25 0 0-15,1 0 0 0,-1 0 0 16,25 0 0-16,-25 0 0 0,25 0 0 16,-25 0 0-16,0 0 0 0,25 0 0 15,-23 0 0-15,23 0 0 0,-25 0 0 16,0 0 0-16,25 0 0 0,-25 0 0 16,25 0 0-16,0 0 0 0,-25 0 0 15,0 0 0-15,25 0 0 0,-24 0 0 16,24 0 0-16,-26 0 0 0,1 0 0 15,25 0 0-15,0 0 0 0,-25 25 0 16,25-25 0-16,-25 0 0 0,1 0 0 16,-1 0 0-16,25 0 0 0,-25 0 0 0,25 0 0 15,-24 0 0-15,-1 0 0 0,25 0 0 16,-25 0 0-16,25 0 0 0,-24 0 0 16,-1 0 0-16,25 0 0 0,-25 0 0 15,25 0 0-15,-25 0 0 0,0 0 0 16,25 0 0-16,-24 0 0 0,24 0 0 15,-25 0 0-15,25 0 0 0,-25 0 0 0,25 0 0 16,-25 0 0-16,25 0 0 16,-25 0 0-16,25 0 0 0,-25 0 0 0,25 0 0 15,-24 0 0-15,24 0 0 16,-25 0 0-16,0 0 0 0,25 0 0 16,-25 0 0-16,25 0 0 0,-25 0 0 0,-24 0 0 15,24 0 0-15,25 0 0 0,-25 0 0 16,0 0 0-16,-24 0 0 15,49 0 0-15,-25 0 0 0,0 0 0 0,0 0 0 16,25 0 0-16,-49 0 0 0,24 0 0 16,25 0 0-16,-25 0 0 0,0 0 0 0,0 0 0 15,1 0 0-15,24 0 0 16,-25 0 0-16,0 0 0 0,25 0 0 16,-50 0 0-16,50 0 0 0,-25 0 0 0,1 0 0 15,24 0 0-15,-50 0 0 0,50 0 0 16,-25 0 0-16,0 0 0 0,1 0 0 15,24 0 0-15,-50 0 0 0,25 0 0 16,0 0 0-16,0 0 0 0,25 0 0 16,-49 0 0-16,24 0 0 0,0 0 0 15,0 0 0-15,25 0 0 0,-24 0 0 16,-26-25 0-16,50 25 0 0,-25 0 0 16,0 0 0-16,0 0 0 0,-24 0 0 0,24 0 0 15,-25 0 0-15,26 0 0 16,-1 0 0-16,0 0 0 0,-25-25 0 15,25 25 0-15,1 0 0 0,-26 0 0 16,25 0 0-16,-24 0 0 0,24 0 0 0,0 0 0 16,0-25 0-16,0 25 0 0,1 0 0 15,-25 0 0-15,24 0 0 0,0 0 0 16,0 0 0-16,-25 0 0 0,0 0 0 16,25 0 0-16,-24 0 0 0,24 0 0 15,1 0 0-15,-1 0 0 0,-24 0 0 16,24 0 0-16,0 0 0 0,0 0 0 15,0 0 0-15,-49 0 0 0,49 0 0 0,0 25 0 16,0-25 0-16,1 0 0 0,-1 0 0 16,-25 0 0-16,25 0 0 0,0 0 0 15,1 0 0-15,-1 0 0 16,-25 25 0-16,25-25 0 0,1 0 0 16,-1 0 0-16,0 0 0 0,0 0 0 0,-24 0 0 15,24 0 0-15,25 0 0 0,-25 25 0 16,0-25 0-16,-25 0 0 0,26 0 0 15,-1 0 0-15,0 0 0 0,0 0 0 16,-24 25 0-16,49-25 0 0,-25 0 0 16,0 0 0-16,25 0 0 0,-25 0 0 15,0 25 0-15,0-25 0 0,1 0 0 0,-1 0 0 16,0 0 0-16,-25 24 0 0,26-24 0 16,-1 0 0-16,0 25 0 0,0-25 0 15,0 0 0-15,-24 0 0 0,49 26 0 16,-25-26 0-16,0 0 0 0,25 0 0 15,-25 0 0-15,0 0 0 0,25 0 0 16,-24 0 0-16,24 0 0 0,0 24 0 16,-25-24 0-16,0 0 0 0,0 0 0 15,25 0 0-15,-25 0 0 0,-24 0 0 16,24 0 0-16,0 25 0 0,0-25 0 0,0 0 0 16,25 0 0-16,-24 0 0 15,-1 0 0-15,25 0 0 0,0 0 0 0,0 0 0 16,0 0 0-16,0 0 0 15,25 0 0-15,-1 0 0 0,1 0 0 0,0 0 0 16,49-25 0-16,-24 25 0 0,0-24 0 16,-1 24 0-16,1 0 0 0,49 0 0 15,-49-26 0-15,24 26 0 0,-24 0 0 16,0 0 0-16,-1-25 0 0,26 25 0 16,-26 0 0-16,1 0 0 0,0-24 0 15,-26 24 0-15,76 0 0 0,-75 0 0 0,24 0 0 16,1 0 0-16,-1 0 0 0,-24 0 0 15,74 0 0-15,-49 0 0 0,0 0 0 16,-1 0 0-16,26 0 0 0,24 0 0 16,-49 0 0-16,-1 0 0 15,1 0 0-15,-1 0 0 0,0 0 0 16,51 0 0-16,-50 0 0 0,0 0 0 0,-1 0 0 16,-25 0 0-16,76 0 0 15,-51 0 0-15,1 0 0 0,-1 0 0 0,1 0 0 0,-25 0 0 16,74 0 0-16,-49 0 0 15,-1 0 0-15,1 0 0 0,0 0 0 16,24 0 0-16,-24 0 0 0,-1 0 0 16,1 0 0-16,-25 0 0 0,25 0 0 15,24 0 0-15,-24 0 0 0,-1 0 0 0,1 0 0 16,49-25 0-16,-49 25 0 16,-1 0 0-16,26 0 0 0,-50 0 0 15,-1 0 0-15,26 0 0 0,-25 0 0 16,0 0 0-16,24 0 0 0,-24 0 0 15,-25 0 0-15,25 0 0 0,-25 0-110 16,0 0-662-16,-25 0-29 0,25 0-379 16,-49-25-415-16,24 0 39 0,0 25 309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31T15:54:55.424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7120 1439 1428 0,'24'0'90'0,"-24"0"51"0,0 0 277 16,0 0-180-16,0 0 48 0,0-25 89 16,0 25 105-16,0 0 30 0,0 0 349 15,0 0-573-15,0 0-28 0,0 0 0 16,0 0 69-16,0 0 9 0,0 0 395 15,0 0-385-15,0 0-158 16,0 0 51-16,24 0-61 0,-24 0-37 16,51 0-63-16,-2 0-78 0,1 0 0 15,0 0 0-15,-1 0 0 0,26 25 0 16,97-25 0-16,-71 0 0 0,-3 0 0 0,1 0 0 16,1 0 0-16,-1 0 0 0,75 0 0 15,-100 0 0-15,-24 0 0 0,24-25 0 16,-49 25-12-16,25 0-230 0,-26 0 45 15,-24 0-83-15,0 0-50 0,0-25-128 16,0 25-107-16,-24-25-843 0,-1 25 564 16,25-25-226-16,-25 25-23 0,0 0 203 15</inkml:trace>
  <inkml:trace contextRef="#ctx0" brushRef="#br0" timeOffset="482.637">8533 1066 1413 0,'0'0'77'0,"0"0"94"0,0 0 47 16,0 0 119-16,0-24 285 0,0 24-211 15,-25 0 87-15,25 0-17 16,0 0-5-16,0 0-91 0,0 0 175 0,25 0-235 15,-25 0 0-15,0 0 23 0,0 24-15 16,0-24 45-16,0 51 229 0,0-27-426 16,0 0-136-16,0 2-45 0,0-2 0 0,25 50 0 15,-25-24 0-15,0 0 0 0,0 24 0 16,0-24 0-16,0 0 0 0,25 48 0 16,-25-47 0-16,0-27 0 0,0 26 0 15,25-26 0-15,-25-24 0 0,0 25-414 16,24 0-37-16,-24-25-260 0,0 0-85 15,0 0-230-15,25-25-1288 0,-25-24 1214 16,0 23 339-16</inkml:trace>
  <inkml:trace contextRef="#ctx0" brushRef="#br0" timeOffset="895.3758">8533 1091 3216 0,'0'0'166'0,"0"-25"148"16,0 25 158-16,25 0 560 0,-25 0-518 15,0 0-37-15,25 0 56 0,-25 0 6 16,25 25-123-16,-1 1 51 0,1-26-422 16,0 24-45-16,0 0 0 0,24 2 0 15,-24-26 0-15,75 49 0 0,-51-25 0 16,-24 1 0-16,25-25 0 0,-1 25 0 0,-24-25 0 15,25 50 0-15,-25-50 0 16,-1 25 0-16,1-25 0 0,-25 25 0 0,25 0 0 16,-25-1 0-16,0-24 0 0,0 26 0 15,0-26 0-15,-25 49 0 16,-24-24 0-16,24-25 0 0,0 24 0 0,0 2 0 16,0-2 0-16,-74 51 0 0,74-51 0 15,-24 0 0-15,-1 2 0 16,25 23 0-16,-49 0 0 0,49-23 0 0,0-1 0 15,25-1 0-15,-25-24 0 0,25 26 0 16,0-26-33-16,-25 0-147 0,25 0-212 16,0 0-298-16,0-26-146 0,50 2-312 0,-25-1-1419 15,-25-1 1387-15,25 2 461 0</inkml:trace>
  <inkml:trace contextRef="#ctx0" brushRef="#br0" timeOffset="1374.7718">9228 1017 2285 0,'0'0'105'0,"0"0"116"0,0 0 143 0,0 0 726 16,0 0-581-16,0 0-59 0,0 0-82 15,0 0-27-15,0 0 47 0,-25-25 377 16,25 25-366-16,0 0-39 0,0 25-86 16,0-25-83-16,0 25-110 0,0 50-81 15,0-51 0-15,0 26 0 0,0-1 0 16,25-25 0-16,-25 51 0 0,25 49 0 16,0-74 0-16,-25 24 0 15,0-24 0-15,0 25 0 0,0-27 0 16,0 52 0-16,0-76 0 0,0 2 0 0,0-1 0 15,0-1-78-15,0 2-197 0,0-26-958 16,-25 0 357-16,25 0-210 0,0 0-148 16,-25 0-72-16,25-26-474 0</inkml:trace>
  <inkml:trace contextRef="#ctx0" brushRef="#br0" timeOffset="1783.7517">9278 1439 2773 0,'0'0'326'0,"0"0"216"16,-25 0 128-16,25 24 105 0,0-24-56 16,0 26 505-16,0-26-714 0,49 0-177 15,-24 0-126-15,25 24-95 0,49-24-112 16,-24 0 0-16,24 0 0 0,0 0 0 0,0 0 0 16,24 0 0-16,102 0 0 15,-28 0 0-15,-122-50 0 0,74 50 0 16,-75 0 0-16,-49-24 0 15,0 24 0-15,0 0 0 16,-25 0 0-16,-25 0 0 0,-25 24 0 16,50-24 0-16,-25 0 0 0,1 26 0 15,-1-26-241-15,0 0-1219 0,25 0 82 16,0 0-337-16,0 0 295 0,0 0 204 16</inkml:trace>
  <inkml:trace contextRef="#ctx0" brushRef="#br0" timeOffset="4159.7667">10790 1489 638 0,'0'0'53'15,"0"0"31"-15,0 0 41 0,0 0 53 16,0 0 15-16,0 0 237 0,0 0-216 0,0 0-6 16,0 0 5-16,0 0 47 0,0 0 6 15,0 0 283-15,0 0-228 0,0 0 41 16,0 0-78-16,0 0 45 0,0 0 188 16,0 0-212-16,0 0 1 0,0 0 7 15,0 0-3-15,0-26 38 0,0 26 193 16,0 0-275-16,0 0-26 0,0 0-74 15,0 0-47-15,0 0-66 0,0 0-53 16,0 0 0-16,0 0 0 0,0 0 0 16,0 0 0-16,0 0 0 0,0 26 0 15,0-26 0-15,0 0 0 0,-24 24 0 16,24 26 0-16,0-26 0 0,0 2 0 0,0-2 0 16,0 26 0-16,0-1 0 15,24 25 0-15,1 51 0 0,0-75 0 16,0 74 0-16,0-25 0 15,-25-50 0-15,25 50 0 16,-1 0 0-16,-24-73 0 16,25 48 0-16,-25 0 0 0,0-49 0 15,25 1 0-15,-25-2 0 16,0-24 0-16,0 0 0 0,0 0 0 16,0 0 0-16,0 0 0 0,0 0 0 15,0 0 0-15,0 0 0 0,0 0 0 16,0 0 0-16,0 0 0 15,0 0 0-15,0 0 0 0,0 0 0 16,0 0 0-16,0 0 0 0,0 0 0 16,0 0 0-16,0 0 0 0,0 0 0 15,0 0 0-15,25 0 0 0,-25 0 0 16,49 0 0-16,-24 0 0 0,0 0 0 16,0 0 0-16,25 24 0 0,-26-24 0 15,1 0 0-15,25 25 0 16,-25-25 0-16,-1 0 0 0,-24 0 0 15,0 26 0-15,0-26 0 0,-24 0 0 16,24 0 0-16,-50 24 0 0,25-24 0 16,0 0 0-16,-24 24 0 0,-26 2 0 0,-24-2 0 15,49 1 0 1,-24 24 0-16,24-23 0 16,25-1 0-16,1-25 0 0,-1 48 0 0,25-48 0 15,0 0 0-15,0 26 0 0,49-26 0 16,-24 0 0-16,0 0 0 0,0 0 0 15,49-26 0-15,26 2 0 16,-76 24 0-16,26 0 0 0,-25 0 0 16,0 0 0-16,-25 0 0 0,0 0 0 15,0 0 0-15,0 0 0 0,-25 24 0 16,-25 2 0-16,25-26 0 0,1 24 0 16,-26 1 0-16,50-25 0 15,0 0 0-15,-25 26 0 16,25-26 0-16,0 0 0 0,0 49 0 15,0-24 0-15,0-1 0 0,25-24 0 16,-25 50 0-16,0-26 0 0,0 26 0 16,25 0 0-16,0 49 0 15,-25 0 0-15,0-49 0 0,0 50 0 16,0-1 0-16,0-49 0 16,0 48 0-16,0-73 0 15,0 25 0-15,0-26 0 0,0 26 0 0,0-25 0 16,0 0 0-16,0 25 0 0,0-26 0 15,0 1 0-15,0 1 0 0,0-26 0 16,0 0 0-16,0 24 0 0,0-24 0 16,0 0 0-16,0 0 0 0,0 0 0 0,-25-24-92 15,25 24-258-15,0-26-393 0,0 26-459 16,0-49-2135-16,0 24 2033 0,0 25 458 16</inkml:trace>
  <inkml:trace contextRef="#ctx0" brushRef="#br0" timeOffset="5080.1912">7244 9600 2411 0,'0'0'78'0,"0"0"300"16,0 0-53-16,-25 0 54 0,25 0 76 15,0-24 14-15,0 24-11 0,-26 0 290 16,26 0-389-16,0 24-23 0,0-24-26 16,0 0-30-16,51 24 211 0,-27-24-220 15,26 0-59-15,99 0 19 16,-76 0-231-16,2 0 0 0,24 0 0 15,1 0 0-15,123 26 0 0,-124-26 0 16,25 0 0-16,-25 0 0 0,1 0 0 16,73 0 0-16,-123 0 0 0,0 0 0 15,-1 0 0-15,-24 0 0 0,0 0 0 0,-25 25 0 16,-25-25 0-16,0 0 0 16,0 24 0-16,-24-24 0 15,-1 0 0-15,25 0-171 0,-24 25-255 16,49-25-364-16,0 0-522 0,-25 0-411 0,25 0-1156 15</inkml:trace>
  <inkml:trace contextRef="#ctx0" brushRef="#br0" timeOffset="5830.3301">8806 9252 1524 0,'0'0'162'0,"0"0"87"0,0 0 91 16,0 0 23-16,0 0 557 0,0 0-410 16,0 0-9-16,0 0-61 0,0 0 15 0,0 0-18 15,-25 26 427-15,25-26-472 0,0 25 10 16,0-25-113-16,-25 24-65 0,25 26-105 15,0-25-119-15,0 25 0 0,25-1 0 16,-25 0 0-16,25 1 0 0,0 74 0 16,-25-49 0-16,25-27 0 0,-25 27 0 15,25-25 0-15,-25 25 0 16,24-26 0-16,-24 2 0 0,25 23 0 0,-25-50 0 16,0 1 0-16,0-25 0 0,0 24 0 15,0-24-110-15,0 0-765 0,0-24 33 16,0-1-296-16,0 1-101 0,0-2-158 15,-25-73-608-15</inkml:trace>
  <inkml:trace contextRef="#ctx0" brushRef="#br0" timeOffset="6263.1898">8831 9377 2674 0,'0'0'105'16,"0"-24"927"0,-25 24-583-16,25 0-38 0,0 0 489 0,0 0-432 15,0 0 23-15,0 0-17 0,0 24-43 16,25 1 166-16,-25-1-482 0,50 2-71 16,-26-2-44-16,1 26 0 0,25-26 0 0,24 50 0 15,1-23 0-15,-26-27 0 0,1 26 0 16,0-25 0-16,74 48 0 15,-25 2 0 1,-49-49 0-16,-50-2 0 0,24-24 0 0,-24 25 0 16,0 0 0-16,0-25 0 0,-24 25 0 15,-1-25 0-15,0 25 0 0,0-25 0 16,-49 24 0-16,24 1 0 0,25 1 0 0,-24-2 0 16,-1 0 0-16,-49 26 0 0,-1-1 0 15,51 1 0-15,-26 0 0 16,51-26 0-16,-1-24 0 15,0 26 0-15,25-2 0 0,-25 1 0 0,25-25 0 16,0 0 0-16,0 0-177 0,0 0-230 16,25-25-340-1,-25 25-335-15,50-50-1723 0,-26 26 1505 0,1-1 333 0</inkml:trace>
  <inkml:trace contextRef="#ctx0" brushRef="#br0" timeOffset="6754.7169">9625 9303 1501 0,'0'0'116'16,"0"0"417"-16,0-25-84 0,0 25 21 15,0 0 42-15,-25 0 61 0,25 0 418 16,-25 0-505-16,25 0 11 0,0 0 0 16,0 25 85-16,-24-1 161 0,24 26-502 15,0 25-241-15,24 23 0 16,1-48 0-16,0 74 0 16,0 25 0-16,-25-74 0 15,25 73 0-15,-25-49 0 0,0-24 0 16,0-26 0-16,0 26 0 0,0-51 0 15,0 26 0-15,0-50 0 0,0 25-47 16,0 0-289-16,0-25-412 0,0 0-1937 0,0-25 1054 16,0 0 331-16,0-25 465 15</inkml:trace>
  <inkml:trace contextRef="#ctx0" brushRef="#br0" timeOffset="8247.4949">9724 9948 1467 0,'0'0'118'0,"0"0"89"15,-24 0 104-15,24 0 106 0,0 0 3 16,0 0 460-16,0 0-421 15,0 0-36-15,0 0-13 0,0 0 44 0,0 0 361 16,0 0-468-16,0 0-99 0,0 0-49 16,0 0-1-16,49 0-38 0,1 0 188 15,-1 0-218-15,26 0-17 16,-27 0-64-16,52 0-31 0,0 0-18 0,98 0 0 16,-74 0 0-16,0-26 0 0,0 26 0 15,-25 0 0-15,100-24 0 0,-100 24 0 0,-25 0 0 16,1-25 0-16,-26 25-21 0,51-26-54 15,-75 26 36-15,-1 0 18 0,-24 0 17 16,25 0 30-16,-25 0 16 16,-25 0-8-16,25 0 5 0,-49 0-20 15,24 0-19-15,25 0 0 0,-25 0 0 16,25 26 0-16,-25-26 0 0,25 0 0 0,0 0 0 16,0 0 0-16,0 0 0 0,0 0 0 15,0 0 0-15,25 0 0 0,-25 0 0 16,0 0 0-16,0 0 0 0,0 25 0 15,0-1 0-15,0-24 0 16,0 26 0-16,0-2 0 0,0 1 0 16,0 50 0-16,0 0 0 0,25-27 0 15,-25 76 0-15,0-74 0 16,0-1 0-16,0 26 0 0,25-25 0 16,-25-1 0-16,0 2 0 0,0 48 0 15,0-25 0-15,0-50 0 0,0 26 0 16,25-26 0-16,-25 2 0 15,0-26 0-15,0 0 0 0,0 25 0 16,0-25 0-16,0 0 0 0,0 0 0 0,0 0 0 16,0 0 0-16,0 0 0 15,0 0 0-15,0 0 0 0,0 0 0 16,0 0 0-16,0 0 0 0,0 0 0 16,0 0 0-16,0 0 0 0,0 0 0 15,0 0 0-15,0 0 0 0,0 0 0 16,24 0 0-16,-24 0 0 15,25 0 0-15,0 0 0 0,0 0 0 16,0 24 0 0,24-24 0-16,1 0 0 0,-25 0 0 15,49 25 0-15,-24-25 0 0,-25 0 0 16,24 25 0-16,-24-25 0 0,0 0 0 16,0 25 0-16,0-25 0 0,-1 25 0 0,-24-25 0 15,0 0 0 1,-74 25 0-16,24-25 0 0,1 0 0 15,-51 25 0-15,26-1 0 16,24 1 0-16,1-25 0 0,-26 50 0 16,1-26 0-16,49 0 0 0,0 2 0 15,0-1 0 1,25-1 0-16,25-24 0 0,25 25 0 16,-25-25 0-16,-1 0 0 0,51 0 0 15,-26-25 0-15,-24 25 0 0,25 0 0 16,-25 0 0-16,0 0 0 0,-1 0 0 15,1 0 0-15,0 25 0 0,-25-25 0 16,0 25 0-16,-25 0 0 16,0-25 0-16,1 0 0 15,-1 25 0-15,0-1 0 16,25-24 0-16,0 0 0 16,0 0 0-16,-25 0 0 0,25 25 0 0,0-25 0 15,0 0 0-15,0 25 0 0,0-25 0 16,0 25 0-16,0 24 0 0,0 1 0 15,0-25 0-15,0 49 0 16,0 26 0-16,0-51 0 16,25 25 0-16,-25 50 0 0,0-74 0 0,25 25 0 15,-25-26 0-15,25 1 0 0,-25 0 0 16,0 24 0-16,0-24 0 0,24 49 0 16,-24-25 0-16,25-24 0 0,0 25 0 15,-25-75 0 1,0 24 0-16,0-24 0 0,25 0 0 15,-25 0 0-15,0-24-70 0,0-2-283 16,0 26-385-16,0-24-529 16,0-1-539-16,0-25-1198 0</inkml:trace>
  <inkml:trace contextRef="#ctx0" brushRef="#br0" timeOffset="10309.019">7144 992 1419 0,'0'0'116'15,"0"0"77"-15,0 0 58 0,0 0 34 16,0 0 34-16,0-25 402 0,0 25-303 0,0-25 19 15,0 25-43-15,0 0-21 0,0 0 162 16,0-24-206-16,0 24 25 16,0 0 79-16,0 0-111 0,0 0-59 0,0 0 119 15,0 0-168-15,0 0-40 0,0 0 7 16,-24 24-123-16,24-24-38 0,-25 25-20 16,25 0 0-16,0 0 0 0,0 0 0 15,0 24 0-15,0 1 0 0,0 49 0 16,0 50 0-16,0-99 0 15,0 98 0-15,0-23 0 16,0-77 0-16,0 2 0 0,0 0 0 16,0-26 0-16,0 2 0 0,0-1 0 15,0-25 0-15,25 24 0 0,-25-24 0 16,0 0-392-16,0-24-181 0,0 24-226 16,0-51-278-16,0 27-185 0,0-1-89 15,0-24-750-15</inkml:trace>
  <inkml:trace contextRef="#ctx0" brushRef="#br0" timeOffset="10748.4594">6871 1289 885 0,'0'0'134'0,"0"0"11"16,0 0 38-16,0 0 26 0,0 0 20 15,-24 0-15-15,24 0 277 0,0 0-229 16,0 0 26-16,0 0 29 0,0 0 16 16,0 0 285-16,0 0-347 0,0 0-36 15,0 0-17-15,0 0 54 0,0 0-26 0,0 25 263 16,0-25-255-16,0 0-28 0,0 0-3 16,0 25-45-16,0 0 99 0,0-25-128 15,0 25 11-15,0 0-98 0,0 0-22 16,0-1-34-16,0 2-70 0,0-2 55 15,0-24-69-15,0 25-57 0,0 0-111 16,0-25-740-16,0 24 305 0,0-24-231 0,0 0-95 16,0 0-223-16,0 0 155 15</inkml:trace>
  <inkml:trace contextRef="#ctx0" brushRef="#br0" timeOffset="11178.8087">6549 967 2411 0,'0'0'161'16,"0"0"98"-16,0 0 95 0,0 0 51 0,0 0 17 16,0 0 335-16,0 0-520 15,0 0-68-15,0 25-13 0,0-25-2 16,25 50 285-16,-1-26-204 0,-24 1-38 15,0 25-22-15,0-26-20 0,25 26-33 16,-25 74 90-16,0-74-106 0,0 24-3 16,0-24-20-16,0 24-2 0,0 26-38 15,0-51-33-15,0 1-25 0,0-1-10 16,0-24-33-16,-25-1-157 0,25 27-634 0,-24-27 250 16,24-24-252-16,0 0-180 0,0 0-231 15,-25-24-730-15</inkml:trace>
  <inkml:trace contextRef="#ctx0" brushRef="#br0" timeOffset="11624.9152">6301 1240 2133 0,'0'0'85'0,"0"0"82"15,0 0 104-15,0 0 579 0,0 0-376 16,0 0-24-16,-25 0-84 0,25 24-102 0,0-24 23 16,0 0 283-16,0 25-235 0,0 0-62 15,0 0-53-15,0-25 2 16,0 50 60-16,0-25-224 0,25 0-45 15,-25-1-20-15,0 2-33 0,0-2-87 0,0 1-548 16,0-25 132-16,0 25-237 16,0-25-202-16,0 24-341 0,0-24-849 0</inkml:trace>
  <inkml:trace contextRef="#ctx0" brushRef="#br0" timeOffset="12499.6218">6201 1414 1104 0,'0'0'90'0,"0"0"76"0,0 0 93 15,0 0 308-15,0 0-328 0,0 0-40 16,0 0 6-16,0 0 33 0,0 0 23 16,0 0 269-16,0 0-278 0,0 0-35 15,0 0 1-15,0 0-18 0,0 0-96 16,0 0 202-16,0 0-166 0,0 0 12 16,0 0-12-16,0 0 3 0,-25 25 261 15,1-25-275-15,-1 0 8 0,0 0-23 16,0 0-32-16,0 24 44 0,-74-24 112 15,49 0-177-15,1 0-20 0,-26 0-4 16,1 0 8-16,-100 26 73 0,100-26-78 16,-24 0-7-16,22 0-6 0,-23 24 2 15,-1-24 11-15,-72 0 87 0,73 0-35 0,23 0-11 16,3 0-1-16,-2 25 23 0,-49-25 87 16,74 0-124-16,1 25-45 0,-1-25-21 15,25 0 0-15,1 0 0 0,-26 0 0 16,50 0 0-16,-25 0 0 0,25 0-21 15,0 0-96-15,0-25-374 0,0 25 102 16,0 0-106-16,25 0-70 0,-25 0-232 16,0 25-243-16,0-25-1504 0,0 24 1575 15</inkml:trace>
  <inkml:trace contextRef="#ctx0" brushRef="#br0" timeOffset="14020.3975">7168 9576 589 0,'0'0'31'0,"0"0"156"0,0 0-42 15,0 0 14-15,0 0-26 0,0 0 17 16,0 0 6-16,0 0 137 0,0 0-145 15,0 0-1-15,0 0 8 0,0 0 45 16,0 0 330-16,25 0-188 0,-25 0 24 16,0 0 4-16,0 0-7 0,0 0-79 15,0 0 205-15,0 0-294 0,0 0 18 16,0 0-25-16,0 0 25 0,0 0-26 16,0 24 151-16,0-24-216 0,0 24-10 15,0-24-7-15,0 0 23 0,0 26 151 16,0-1-148-16,0-25-12 0,0 24-52 0,0 1-20 15,0-25-25-15,0 50-25 0,-25-50 3 16,25 25-23-16,0-1-49 0,0-24-74 16,0 24-483-16,0-24 97 0,0 0-172 15,0 0-266-15,0 0-277 0,0-24-75 16</inkml:trace>
  <inkml:trace contextRef="#ctx0" brushRef="#br0" timeOffset="14583.8543">7020 9154 2562 0,'0'24'137'0,"0"-24"142"16,0 0 120-16,0 0 128 0,0 0-52 15,0 25 231-15,0-25-465 0,0 25-20 16,0-25-7-16,0 24-6 0,0 2 189 0,0-1-227 15,0-1 5-15,0 26-21 0,0-25 4 16,0 25-17-16,-25 48 93 0,25-48-135 16,0 25-3-16,0-1-3 15,-24-24 13-15,24 73 94 0,0-48-133 0,0-25-29 16,0 24-29-16,0-24-22 16,0 24-129-16,0-49-25 0,0-1-83 15,0 1-107-15,24-25-172 0,-24 25-84 0,0-25-1132 16,0 0 736-16,0 0-122 0,0-50 196 15,0 50 231-15</inkml:trace>
  <inkml:trace contextRef="#ctx0" brushRef="#br0" timeOffset="15072.8812">6747 9749 1705 0,'0'-25'243'16,"0"25"-42"-16,-25 0 81 0,25 0-16 15,0-25 59-15,-24 25 430 0,24 0-373 16,0 0-73-16,0 0-57 0,0 0-39 15,0 0-40-15,0 0 156 0,0 25-131 16,0-25 20-16,0 25-35 0,0-25 100 16,0 50 128-16,0-26-208 0,0-24-91 15,0 24-39-15,0 2-24 0,0-1-30 16,0-1-35-16,0 2-62 16,0-26-114-16,0 24-162 0,0-24-152 0,0 0-1099 15,0 0 571-15,0 0-171 0,0-24 228 16,0 24 233-16</inkml:trace>
  <inkml:trace contextRef="#ctx0" brushRef="#br0" timeOffset="15514.9629">6499 9252 968 0,'0'0'137'15,"0"0"54"-15,0 0 51 16,0 0-11-16,0 0 133 0,0 0-199 0,-25 0 30 15,25 0 49-15,0 0 8 0,0 0 51 16,0 0 394-16,0 0-319 0,0 0-15 16,0 0-18-16,0 0-41 0,0 26 38 15,0-1 369-15,0-25-381 0,0 24-48 16,0 2-23-16,0 23 6 0,0 25 160 16,0-24-313-16,0 0-60 0,0-2-40 0,0 3-4 15,0 23-6-15,0 50 0 0,0-75-3 16,0 26 1-16,0-25 1 0,0-1-16 15,0 26-72-15,0-25-36 0,0-26-80 16,0 1-93-16,0-1-146 0,0-24-137 16,25 25-1055-16,-25-25 551 15,0 0-176-15,0 0 166 0,0-25 270 0</inkml:trace>
  <inkml:trace contextRef="#ctx0" brushRef="#br0" timeOffset="16184.3714">6251 9948 193 0,'0'0'-45'15,"0"0"-5"-15,0 0-1 0</inkml:trace>
  <inkml:trace contextRef="#ctx0" brushRef="#br0" timeOffset="16612.1768">6251 9922 510 0,'25'0'62'0,"0"0"225"16,-25 0-32-16,0 0-35 0,0-24 4 16,0 24 4-16,0 0-43 0,0 0 224 15,0 0-208-15,0 0 28 0,0 0 26 16,-25 0 41-16,25 0 45 0,0 0 299 16,0 0-331-16,0 0-33 0,0 0-29 15,0 0 71-15,0 0 254 0,0 0-277 16,0 0-46-16,0 0-37 0,0 0-26 15,0 0-4-15,-25 0 189 0,25 0-184 16,0 0-29-16,-25 0-37 16,25 0-25-16,-25 0-26 0,0 24-70 15,1-24 0-15,-1 0 0 0,0 0 0 0,0 0 0 16,-49 0 0-16,49 0 0 0,-25 0 0 0,1 26 0 16,-1-26 0-16,-74 0 0 15,49 0 0-15,1 0 0 0,-25 24 0 0,25-24 0 16,-26 0 0-16,-99 25 0 0,101 0 0 15,-1-25 0-15,-1 0 0 0,26 25 0 16,-99-25 0-16,73 25 0 0,26-25 0 0,-1 0 0 16,26 0 0-16,-26 24 0 0,-24-24 0 15,74 0 0-15,0 0 0 16,1 0 0-16,24 0 0 16,-25 0 0-16,25 0 0 0,0 0 0 0,0 0 0 0,25 0 0 15,-25 0 0-15,24 0 0 16,-24 0 0-16,0 0 0 0,25 0 0 15,-25 0 0-15,0 0-412 0,0 0-147 0,0-24-299 16,0 24-301-16,0 0-301 16,0 0-29-16</inkml:trace>
  <inkml:trace contextRef="#ctx0" brushRef="#br0" timeOffset="18895.9257">4142 1613 983 0,'0'0'87'0,"0"0"42"16,0 0 45-16,0 0-45 0,0 0 119 0,0 0-158 15,-24 0-5-15,24 0-4 16,0 0 51-16,0-26 16 0,0 26 171 0,0-24-193 15,0 24 7-15,0-25 27 0,0 25 57 16,0 0 52-16,0-25 380 0,0 25-322 16,0 0-49-16,0 0-37 0,24-24 71 15,-24 24 269-15,0 0-293 0,0 0-26 16,0 0 0-16,0 0 5 0,0 24 17 16,0 1 266-16,0 0-347 15,0-1-73-15,0 2-83 0,0 22-47 0,0 27 0 16,0-1 0-16,0-24 0 0,25 25 0 15,-25-1 0-15,25 1 0 0,0 73 0 16,0-73 0-16,-25-1 0 0,25 0 0 16,-1-24 0-16,-24 25 0 0,25 25 0 15,0-52 0-15,-25-23 0 0,25 1 0 16,-25-2 0-16,0 0 0 0,25 2 0 16,-25-2 0-16,0-24 0 0,0 0 0 15,0 0 0-15,-25-24 0 0,25 24 0 16,0 0 0-16,0-26 0 0,0 26 0 15,0 0 0-15,0 0 0 0,0 0 0 16,0 0 0-16,0 0 0 16,-25 0 0-16,25 0 0 0,0 26 0 15,0-26 0-15,0 0 0 0,0 0 0 0,0 24 0 0,0-24 0 16,0 0 0-16,0 0 0 16,-25 0 0-16,25 0 0 0,-25 0 0 15,25 0 0-15,0-24 0 0,-24 24 0 16,24 0 0-16,-25 0 0 0,0 0 0 15,0 0 0-15,25 0 0 16,-25 0 0-16,0 24 0 0,1 26 0 16,-1-50 0-16,0 24 0 0,0 2 0 15,25-1 0-15,-25-1 0 0,25 0 0 16,-24 2 0-16,24-2 0 0,0 1 0 16,-25 25 0-16,25 0 0 0,0-26 0 15,0 2 0-15,0-2 0 0,0 26 0 0,0-26 0 16,25 1 0-16,-1 50 0 0,26-26 0 15,-25-25 0-15,24 27 0 16,-24-51 0-16,0 24 0 0,0 1 0 16,25-25 0-16,-26 0 0 15,26 25 0-15,-25-25 0 0,74 0 0 0,-74 0 0 16,25 0 0-16,-26 0 0 0,26 0 0 16,-25-25 0-16,24 25 0 0,-24 0 0 15,-1-25 0-15,1 1 0 0,0 24 0 16,1-25 0-16,-2-25 0 0,1 50-1 15,0-24-12-15,-25-1 13 0,25 0-4 16,-25 25 1-16,25-50 4 0,-25 25-6 16,0 1 0-16,0 24 17 0,0-50-15 15,0 26 8-15,0-2-6 0,0-23 1 0,0 24 4 16,0 1-1-16,0-27-5 0,-25 27 4 16,25-2-2-16,-25 2 5 0,25 0-15 15,0-1 11-15,-25-25 3 0,25 25 6 16,-25 0-10-16,25 1 0 0,-24 24 0 15,-2-50 0-15,26 50 0 0,-25-24 0 16,0 24 0-16,25-26 0 0,-24 26 0 0,-1 0 0 16,1 0 0-16,-1 0 0 15,0-25 0-15,0 25 0 0,-24 0 0 16,24 0 0-16,0 0 0 0,0 25 0 0,-25-25 0 16,26 26 0-16,-26-26 0 15,25 0 0-15,0 0 0 0,1 24 0 16,-1-24 0-16,0 0 0 0,0 0 0 15,25 24 0-15,-25-24 0 0,25 0 0 16,-25 0 0-16,25 26 0 0,0-2 0 0,0 1 0 16,25 0-333-16,-25-1-202 15,25-24-310-15,-25 26-408 0,25-26-1923 0,-25 0 1973 16</inkml:trace>
  <inkml:trace contextRef="#ctx0" brushRef="#br0" timeOffset="19475.3825">4267 3299 2500 0,'0'0'111'0,"0"0"484"0,0 0-64 16,0 0 1-16,0 0-51 0,0 0 13 15,0 0 427-15,0 0-454 0,0 0-61 0,0 0-75 16,0 0-86-16,0 0-38 0,0 0 47 16,0 0-183-16,24-24-42 0,-24-2-26 15,0 26-3-15,25-24-10 0,-25-1 23 16,25 25-41-16,-25-25-4 0,25 25-3 16,0 0-2-16,-1-24 5 0,1 24 27 15,-25 0 4-15,0 0 12 0,25 0-12 16,0 24 1-16,-25 1 12 0,0 0-5 15,25-1-4-15,-25 2 4 0,25-2-8 16,-25 0 22-16,24 2-34 16,1-2 12-16,-25-24-2 0,25 25-17 0,0 0 53 15,0-25-59-15,-1 0-7 0,1 0-53 16,-1 0 22-16,1 0 9 0,0-50-43 16,1 50 43-16,-2-50-9 0,-24 50-4 15,0-24-8-15,0 0-104 0,0-2 55 16,0 26-98-16,0-24-163 0,-24 24-125 0,24 0-275 15,0 0-1307-15,0 0 825 0,0 0 332 16</inkml:trace>
  <inkml:trace contextRef="#ctx0" brushRef="#br0" timeOffset="21044.5439">4068 10195 1313 0,'0'0'197'0,"0"0"95"16,0 0 105-16,0 0 9 0,0 0 482 15,0-24-438-15,0 24-18 0,0 0-91 0,0 0-40 16,0 0-51-16,0 0 209 0,-25 0-212 15,25 0 9-15,0 0-18 0,0 0 27 16,0 0 269-16,0 24-244 0,0-24-28 16,0 26-72-16,0-2-55 0,0 1-87 15,0 74-48-15,0-50 0 0,0 1 0 16,0 25 0-16,25-1 0 0,-25 1 0 16,25 0 0-16,0 48 0 15,-1 26 0-15,-24-99 0 0,25 49 0 16,0-1 0-16,-25-72 0 15,0-1 0-15,25 24 0 0,-25 26 0 16,0-75 0-16,0 0 0 16,0 0 0-16,0 0 0 0,0 0 0 15,0 0-5-15,0 0-271 0,0 0-338 16,0 0-327-16,0 0-444 0,0-25-1673 16,0 25 1951-1</inkml:trace>
  <inkml:trace contextRef="#ctx0" brushRef="#br0" timeOffset="22247.6633">4167 11684 198 0,'0'-25'-10'0,"0"25"-41"15,0-24 15-15,0 24 43 0,0 0 53 16,0 0 21-16,25 0 30 0,-25-26 56 16,25 26-67-16,-25 0 59 0,0 0 62 15,0 0 52-15,0 0 52 0,0 0 280 16,0 0-324-16,0-24-28 0,0 24 6 0,0 0 41 16,0 0 35-16,0 0 339 0,0 0-404 15,-25 0-57-15,25 0-66 0,0 0-24 16,0 0 88-16,0 0-103 0,0 0 19 15,-25 0-7-15,25 0 27 0,-25 0 6 16,1 0 136-16,24 0-141 0,-25 0 3 16,0 0-7-16,25 0 6 0,-25 0 81 15,0 0-141-15,25 24-13 0,-24-24 21 16,-1 0 1-16,25 0 33 0,-50 26 125 16,25-2-104-16,25-24-56 0,-25 25-23 0,1-25-17 15,-1 26-44-15,0-2-13 16,0 0 0-16,25 1 0 0,-25 1 0 15,25-2 0-15,0 50 0 0,-24-24 0 0,24-26 0 16,0 26 0-16,0-25 0 16,24 49 0-16,1-49 0 0,0 25 0 0,0-25 0 15,0 24 0-15,24 1 0 0,1-25 0 16,-25 0 0-16,0-25 0 0,24 25 0 16,-24 0 0-16,49-1 0 0,-24-24 0 0,-25 25 0 15,25-25 0-15,-26 0 0 0,1 0 0 16,50 0 0-16,-26 0 0 0,-24-25 0 15,0 25 0-15,25-24 0 0,-1-26-109 16,-24 25 1-16,0 0-18 0,24 1 27 16,-49-2 12-16,25 1 30 15,24-24-15-15,-24 24 55 0,-25 0 13 0,0-25-6 16,26 25 10-16,-26-24-9 0,24 25 20 16,-24-2-9-16,0-22 21 15,0 22-10-15,0 2 1 0,0-50 41 0,-24 48-24 16,24-23 27-16,-26 25-9 0,26-2 18 15,-50-49 68-15,26 51-43 16,-1-1-35-16,1-25-6 0,-1 25-16 0,0 25-35 16,-25-49 5-16,26 24-5 0,-76 0 0 15,51 25 0-15,24 0 0 0,-25 0 0 16,1 0 0-16,-26 0 0 0,50 25 0 16,-24-25 0-16,24 25 0 0,-25-25 0 15,25 25 0-15,-24 24 0 0,24-24 0 16,25 0 0-16,-25 0 0 0,25-1 0 15,0 26 0-15,0-25-103 0,0 1-220 16,0-2-343-16,0 0-295 0,25 27-1827 16,0-51 1407-16,-25 24 295 15</inkml:trace>
  <inkml:trace contextRef="#ctx0" brushRef="#br0" timeOffset="22808.9419">4142 12007 2774 0,'0'0'410'0,"0"0"53"16,0 0 135-16,0 0-66 0,0 0-36 15,0 0 238-15,-24 0-412 0,24 0-38 0,0 0-66 16,0 0-47-16,0 0-40 15,0 0 35-15,0 0-115 0,0 0-14 0,0-26-17 16,0 26-15-16,24-24 5 16,-24 0-16-16,25 24-6 0,-25-26-2 15,25 26-6-15,0 0 3 0,0-24 5 16,-25-1 0-16,25 25 3 0,-25 0 3 16,24 0 1-16,1 0 21 0,-25 25-12 0,0-25 0 15,0 24 3-15,0 2 3 0,25-2 7 16,-25 0 17-16,0 2-13 0,25-2 10 15,-25 1-4-15,25-1-21 0,-1 26-21 0,-24-50 7 16,25 25 8-16,-25-25 0 16,25 25 0-16,0-25-16 0,0 0-125 0,-25 0-13 15,25 0-59-15,-1-25-70 0,-24 0-75 16,0-25-422-16,0 26 341 16,0-1-120-16,0 1-114 0,0-2-118 15,0 2-107-15,0-26-606 0,0 26 1043 0</inkml:trace>
  <inkml:trace contextRef="#ctx0" brushRef="#br0" timeOffset="24507.8389">4291 12503 1967 0,'0'0'94'15,"0"0"100"-15,0 0 538 16,0 0-240-16,0 0 38 0,0 0-35 0,0 0-33 15,0 0 231-15,0 0-382 0,0 0 8 16,25 0-14-16,-25 25-18 0,0-25-11 16,25 48 171-16,-25-22-247 0,0-1-39 15,25-1-51-15,-25 26-28 0,25 74-48 16,-1-74-34-16,-24 24 0 0,25-25 0 16,-25 26 0-16,25-25 0 0,0 74 0 0,0-50 0 15,0-23 0-15,-25-2 0 0,0 0 0 16,24 25 0-16,1-23 0 0,-25-27 0 15,25 0 0-15,-25-24 0 0,25 25 0 16,-25 0 0-16,25-25 0 0,-1 0 0 16,1 0 0-16,-25-50 0 0,49 26 0 0,2 24 0 15,-27-24 0-15,26-2 0 16,0 26 0-16,-1-25 0 0,49 1 0 0,-23 24 0 16,-1-24 0-16,1 24 0 15,0-26 0-15,98 26 0 0,-24-24 0 16,-75-1 0-16,100 25 0 15,-99-25 0-15,-1 25 0 16,0 0 0-16,-24 0 0 0,25 0 0 16,-1-24 0-16,75 24 0 0,-75 0 0 0,1 0 0 15,-1 0 0-15,26-26 0 0,-26 26 0 0,0 0 0 16,99 0 0-16,2 0 0 16,-101 0 0-16,99 0 0 15,-24 0 0-15,-74 0 0 0,48 0 0 16,26 0 0-16,-74 0 0 0,-26 0 0 15,100 0 0-15,0 0 0 16,-74 0 0-16,74 0 0 16,0-25 0-16,-100 25 0 0,100 0 0 15,-25 0 0-15,-49-24 0 16,-26 24 0-16,100 0 0 0,-99 0 0 16,24 0 0-16,-24 0 0 0,0 0 0 15,24 0 0-15,-24-26 0 0,24 26 0 16,49 0 0-16,1 0 0 15,-73 0 0-15,48 0 0 16,-1 0 0-16,-48 0 0 0,24-24 0 16,1 24 0-16,-50 0 0 15,24 0 0-15,26-25 0 0,-26 25 0 16,1 0 0-16,25 0 0 16,-26-25 0-16,-24 25 0 15,49 0 0-15,-24 0 0 0,-25 0 0 16,49-25 0-16,-24 25 0 15,-25 0 0-15,24 0 0 16,-24-25 0-16,0 25 0 0,25 0 0 16,-25-24 0-16,-1 24 0 15,-24 0 0-15,50 0 0 0,-25 0 0 16,-25 0 0-16,25 0 0 16,-25-25 0-16,24 25 0 0,-24 0 0 15,0 0 0-15,25 0 0 0,-25 0 0 16,0 0 0-16,25 0 0 0,-25 0 0 15,25 0 0-15,0 0 0 16,-25 0 0-16,25 0 0 0,-25 0 0 16,0 0 0-16,0 0 0 15,0 0 0-15,0 0 0 0,0 0 0 16,0 0 0-16,0 0 0 0,0 0 0 16,24 0 0-16,-24 0 0 0,0 0 0 15,25 0 0-15,0 0 0 0,-25 0 0 0,0 0 0 16,0 0 0-16,0 0 0 0,0 0 0 15,0 0 0-15,0 0 0 0,0-25 0 16,-25 25 0-16,25-25 0 16,0 25 0-16,0 0 0 15,0 0 0-15,0 0 0 16,0 0 0-16,0-24 0 0,0 24 0 16,0 0 0-16,0 0 0 0,0 0 0 15,25-26 0-15,-25 26 0 0,0 0 0 16,0-24 0-16,0 24 0 15,0 0 0-15,0 0 0 0,0 0 0 16,0 0 0-16,0 0 0 0,0 0 0 16,0-25 0-16,0 25 0 15,0 0 0-15,0 0 0 0,0-24 0 0,0 24 0 16,0 0 0-16,0-25 0 0,-25-25 0 16,0 50 0-16,25-25 0 15,-24 1 0-15,24 24 0 16,-25-26 0-16,25 26 0 15,0-24 0-15,0 24 0 0,0 0 0 16,0-25 0-16,0 25-113 0,25 0-266 0,-25 0-371 16,0 0-442-16,0 0-2096 15,0 0 1991-15</inkml:trace>
  <inkml:trace contextRef="#ctx0" brushRef="#br0" timeOffset="26408.1454">4614 3498 1923 0,'-25'0'71'15,"25"0"74"-15,0 0 475 0,0 0-197 16,0 0 52-16,0 0-27 0,0 24 22 0,0 0-47 15,0 27 399-15,25-27-402 16,-25 1-10-16,0 0-38 0,0 25 39 0,25 0-83 16,0 25 49-16,-25-1-324 0,24-24-53 15,-24-2 0-15,25 2 0 0,-25 74 0 16,24-74 0-16,-24-1 0 16,0 2 0-16,25-2 0 0,0 26 0 0,-25-26 0 15,26-25 0-15,-26 26 0 0,24-26 0 16,1 76 0-16,-25-100 0 15,25 25 0-15,-25 0 0 0,0-25 0 16,25 0 0-16,-25 0 0 0,0 0 0 16,25 0 0-16,-1 0 0 0,-24 0 0 15,25 0 0-15,0 0 0 0,0 0 0 0,48 0 0 16,-23 0 0-16,-25 0 0 0,24 0 0 16,1 0 0-16,50 0 0 15,-26 0 0-15,-25 0 0 0,26 0 0 0,-1 0 0 16,1-25 0-16,74 25 0 0,0-25 0 15,24 0 0-15,-123 25 0 16,24 0 0-16,1-24 0 0,-1 24 0 16,1 0 0-16,49 0 0 0,-50 0 0 15,1 0 0-15,-1-25 0 0,1 25 0 16,-1 0 0-16,1 0 0 16,73-26 0-16,-73 26 0 0,-1 0 0 0,1 0 0 15,-2-24 0-15,76 24 0 0,0-24 0 16,25-2 0-16,-25 26 0 15,-100-24 0-15,100 24 0 0,-74-26 0 16,-1 26 0-16,1-23 0 16,-1 23 0-16,75-26 0 0,-75 2 0 0,1-1 0 15,-1 25 0-15,1 0 0 16,-1-25 0-16,50 25 0 0,-49 0 0 0,-26 0 0 0,26 0 0 16,-26 0 0-16,1 0 0 15,25 0 0-15,-26 0 0 0,1 0 0 16,-1 0 0-16,-24 0 0 0,25 0 0 0,23 0 0 15,-23 0 0-15,0 0 0 0,-26 0 0 16,27 0 0-16,24 0 0 16,-26 0 0-16,25 0 0 0,-50 0 0 15,-24 0 0-15,25 0 0 0,0 0 0 16,0 0 0-16,0 0 0 16,-1 0 0-16,-24 0 0 0,25 0 0 0,0 0 0 15,0 0 0-15,0 0 0 0,0 0 0 16,-1 0 0-16,1 0 0 15,-25 0 0-15,25 0 0 0,-25 0 0 16,25 0 0-16,0 0 0 16,-1 0 0-16,1 0 0 0,0 0 0 0,-25 0 0 15,25 0 0-15,0 0 0 0,24 0 0 16,-49 0 0-16,25 0 0 0,0 0 0 16,-25-24 0-16,0 24 0 0,25 0 0 0,-25 0 0 15,0 0 0-15,0 0 0 0,0 0 0 16,0 0 0-16,0-26 0 0,0 26 0 15,0 0 0-15,0 0 0 0,0 0 0 16,0 0 0-16,0 0 0 0,0 0 0 0,25 0 0 16,-25 0 0-16,0 0 0 0,0 0 0 15,24 0 0-15,-24 0 0 0,0 0 0 16,0 0 0-16,0 0 0 16,0 0 0-16,0 0 0 15,0 0 0-15,0 0 0 0,0 0 0 16,-24 0 0-16,24 0 0 0,0 0 0 0,0 0 0 15,0 0 0-15,0 0 0 16,0 0 0-16,0 0 0 16,0 0 0-16,0 0 0 0,0 0-96 15,-25 0-270-15,25 0-391 0,-25 0-437 16,-25 0-416-16,-24-25-1363 0</inkml:trace>
  <inkml:trace contextRef="#ctx0" brushRef="#br0" timeOffset="27403.4364">8086 4489 1604 0,'0'0'254'16,"0"0"-28"-16,-24 0 53 0,24 0-37 16,0 0-6-16,-25 0-9 0,25 26 232 0,0-26-213 15,0 24 8-15,0-24-8 0,0 26 13 16,0-26-53-16,0 0 92 0,0 24-162 15,0-24 34-15,0 0 53 0,0 0 60 16,0 0 258-16,0 0-301 0,0 0-22 16,0 0-13-16,0 24 39 0,0-24-4 15,0 0 195-15,0 0-298 0,0 0-65 16,0 26-61-16,0-1-11 0,0-1 0 16,0 1 0-16,0 0 0 0,0 0 0 15,0 0 0-15,25-1 0 0,-1 26 0 16,-24-50 0-16,25 24 0 0,-25 1 0 15,0-25 0-15,0 26 0 0,0-2 0 16,0-24 0-16,0 0 0 0,0 0 0 16,0 0 0-16,0 0 0 0,0 0 0 0,0 0 0 15,0 0 0-15,0 0 0 0,-25 0 0 16,1 0 0-16,24 0 0 0,-25 0 0 16,0 0 0-16,25 0 0 15,-25 0 0-15,-25 0 0 0,26 0 0 0,-1 0 0 16,0 0 0-16,1 25 0 0,-25-25 0 15,49 0 0-15,-25 0 0 0,25 0 0 16,0 0 0-16,0 25 0 0,0-25 0 16,25 0 0-16,-25 0 0 0,24 0 0 0,25 0 0 15,-24 0 0-15,74 0 0 0,-49-25 0 16,24 25 0-16,-24-25 0 16,-1 25 0-16,26 0 0 0,-25 0 0 0,49-24 0 15,-74 24 0-15,-1 0 0 0,1 0 0 16,0 0 0-16,-25 0 0 0,0 0 0 15,-50 0 0-15,26 0 0 0,-1 0 0 16,-25 0 0-16,-24 0-42 16,49 0-181-16,-25 24-181 15,25-24-261-15,1 0-145 0,-26 25-1057 0,50-25 885 0,0 0-112 16,0 0 184-16,0 0 218 0</inkml:trace>
  <inkml:trace contextRef="#ctx0" brushRef="#br0" timeOffset="27692.0121">8062 5184 2357 0,'0'0'138'0,"0"0"162"0,24 0 808 15,-24 0-536-15,25 0-49 0,-25 0-58 16,0 25-49-16,25-25-23 0,0 0 84 16,0 0-377-16,-25 0-72 15,24 0-28-15,1 0-34 0,25 0-229 16,-25 0 8-16,0 0-73 0,-25 0 3 0,24-25-33 16,-24 25-113-16,25 0-715 0,-25 0 490 15,0 0-3-15,-25 0 29 0,25 0-2 16</inkml:trace>
  <inkml:trace contextRef="#ctx0" brushRef="#br0" timeOffset="27825.0194">8136 5284 2978 0,'0'24'184'0,"25"-24"177"0,-25 0 106 16,49 0 109-16,-49 0-107 0,50-24 156 16,-25 24-458-16,0 0-82 0,0-25-112 15,-25 25-142-15,49-25-819 0,-49 25-22 16,0 0-304-16,0 0 162 0</inkml:trace>
  <inkml:trace contextRef="#ctx0" brushRef="#br0" timeOffset="29424.7973">8062 13372 922 0,'0'0'71'0,"0"0"60"16,0 0 78-16,0 0 269 0,0 0-257 15,0 0-28-15,0 0 3 0,0 0 10 0,0 0 218 16,0 0-185-16,0-26-3 0,0 26 14 15,0 0 67-15,0 0 28 0,-25 0 356 16,25 26-373-16,0-26-15 0,0 0 39 16,-25 24 33-16,25-24-41 0,0 25 191 15,0-25-348-15,0 0 21 0,0 25-46 16,0-25-27-16,0 24-32 0,0-24-103 16,0 0 0-16,0 26 0 0,0-26 0 15,0 24 0-15,0 25 0 0,0-23 0 16,0-2 0-16,25 0 0 0,-25 26 0 15,0-25 0-15,0 50 0 0,25-2 0 16,-25-47 0-16,0 23 0 16,24-23 0-16,-24-2 0 15,0-24 0-15,0 25 0 16,0-25 0-16,0 0 0 0,-24-25 0 16,24 25 0-16,-50-24 0 0,50-2 0 15,-25 26 0-15,0 0 0 0,0 0 0 16,1-25 0-16,-50 25 0 0,49 0 0 15,-24 0 0-15,23 0 0 0,1 0 0 16,0 0 0-16,0 25 0 0,1-25 0 16,24 0 0-16,0 0 0 0,0 26 0 15,49-26 0-15,1 0 0 16,50 0 0-16,-51 0 0 0,50 0 0 16,-24 0 0-16,-26-26 0 0,1 26 0 0,-1 0 0 15,1 0 0-15,49 0 0 0,-74 0 0 16,0 0 0-16,-25 0 0 15,25 0 0-15,-25 0 0 0,-25 0 0 16,25 0 0-16,-50 0 0 0,26 0 0 0,-1 0 0 16,0 0-54-16,25 0-133 15,0 0-140-15,-25 0-224 0,25 0-139 0,0 0-787 16,25 0 741-16,-25 0 9 0,25 0-36 16,-25 0-1-16,25 0 123 15,-25 0-319-15</inkml:trace>
  <inkml:trace contextRef="#ctx0" brushRef="#br0" timeOffset="29748.0431">8062 14190 1590 0,'0'0'103'0,"0"0"354"0,0 0-61 16,24 0 64-16,-24 0 91 15,0 0 69-15,25 24 442 0,-25-24-654 16,0 0-51-16,25 0-55 0,-25 0-21 0,25 0-73 16,0 0-22-16,-1 0-159 0,1 0-34 15,-25 0-11-15,25 0-39 0,25 0-267 16,-50 0 53-16,25 0-57 0,-25-24-13 15,0 24-66-15,0 0-114 0,0 0-673 16,0 0 612-16,0 0 40 0,0 0 28 16,-50 0 0-16,25 24-449 0</inkml:trace>
  <inkml:trace contextRef="#ctx0" brushRef="#br0" timeOffset="29909.4723">8062 14338 2652 0,'24'0'417'15,"1"0"95"-15,-25 0 158 16,25 0-18-16,-25 0-64 0,25 0-215 0,24 0-64 16,-49 0-346-16,25 0-148 0,-25 0-193 15,0 0-420-15,0 0-1557 0,25 0 1183 16,-25 0 415-16</inkml:trace>
  <inkml:trace contextRef="#ctx0" brushRef="#br0" timeOffset="33740.273">12824 669 2408 0,'0'0'149'16,"0"0"138"-16,0 0 121 0,0 0 577 15,0 0-569-15,0 0-63 0,0 0-47 16,-24 0 268-16,24 0-341 0,0 0-70 16,-25 0 7-16,25 0 62 0,0 0-105 15,0 0-5-15,0 0 38 0,-24 25 34 16,24-25-106-16,0 0-53 0,0 0 53 0,-25 0 28 16,25 25-74-16,0-25-10 0,0 0-6 15,0 0-14-15,0 25 10 0,0-25-4 16,0 0 5-16,0 0-182 15,0-25 33-15,25 25 1 0,-1-25-74 16,1-24 108-16,-1 24 70 0,-24 0 0 16,25-24 16-16,-25 49 2 15,0-25 11-15,25 0 28 16,-25 25-4-16,0 0-5 16,25 0-28-16,-25 0 9 0,25 25-11 15,24 24 47 1,-24-49-43-16,0 25-34 0,25 25 5 15,-26-50 26-15,26 24-26 16,-25 1-48-16,-25-25 10 0,0 0 36 16,-25 25-40-16,0-25-28 15,-24 0-173-15,-26 0 117 16,26 0 111-16,-26 0-12 0,50 0-6 16,-24 0 65-16,24 0 50 0,-24 0 186 0,24 0-164 15,25 25-19-15,-24-25-66 0,24 0 97 16,49 25-182-16,-24-25-104 15,24 0-450-15,25 0-543 16,-49 0 434-16,25 0-1338 16,-26-25 647-16</inkml:trace>
  <inkml:trace contextRef="#ctx0" brushRef="#br0" timeOffset="34228.6248">12924 570 3998 0,'-25'0'151'0,"25"0"294"15,0 0-141-15,-25 0-110 0,25 0 306 16,0 0-213-16,-25 0 48 0,25 25-59 16,0-25 146-16,0 25-311 0,-25-25 28 0,25 0-66 15,0 25 47-15,0-1-132 16,0 1 37-16,0 0-12 0,0-25 7 0,0 74 11 15,0-48-6-15,0 23-4 0,0-25 18 16,0 26-33-16,25 0 5 0,-25 75 50 16,0-77-60-16,0 27 22 0,0-1-18 15,0 1-76-15,0 74 58 0,0-50 42 16,0 0-27-16,0-25-3 0,0 26 9 16,25-1-19-16,-25 124 37 0,0-99-19 15,0 1-15-15,25-1 5 0,-25-1 12 16,0 151 17-16,0-151 6 0,25 27-25 15,-25-2 21-15,0 1-1 0,0 0-10 16,25 148 30-16,-1-148-32 16,-24 0 6-16,0 1 9 0,25 23-20 0,-25 125 15 15,25-174-45-15,-25 24 24 0,0 1-34 16,0 0 38-16,0-25-13 0,0 99 8 16,-25-99-31-16,25-24-18 0,0-2-41 15,-25-23 7-15,1 73-149 0,24-73 68 16,0 50-639-16,0-100 388 0,0-1-75 15,-25-24-228-15,25 25-219 0,0-25-1426 16,0-25 1513-16</inkml:trace>
  <inkml:trace contextRef="#ctx0" brushRef="#br0" timeOffset="35466.1089">13023 3546 1952 0,'0'0'87'0,"0"0"72"16,0 0 364-16,25 0-231 0,-25 0 14 15,0 0 3-15,0 0 11 0,-25 0 182 16,25 0-324-16,0 0-39 0,0 0-40 15,0 0 5-15,0 0-33 0,-25 0 60 16,25 0-43-16,0 0 43 0,0 0 35 16,0 0 36-16,0 0 221 0,0 0-220 15,0 0-38-15,0 0 13 0,0 0 31 0,0 0-6 16,25 0 194-16,-25 0-280 0,0 0-31 16,0 0-29-16,50 0-4 15,-26 0 63-15,1 0-40 0,0 0-8 0,25 0-27 16,-25-24-4-16,24 24-34 15,75 0-3-15,-49-24 0 0,24 24 0 16,0 0 0-16,1 0 0 0,148-25 0 16,-99 25 0-16,-25-25 0 0,25 25 0 0,0 0 0 15,-1-25 0-15,175 0 0 0,123 0 0 16,-173 25 0 0,-149-24 0-16,25 24 0 0,-25 0 0 15,124 0 0-15,-124-26 0 0,0 26 0 16,0 0 0-16,0 0 0 0,-24 0 0 0,98 0 0 15,-100 0 0-15,-22 0 0 16,23 0 0 0,-49-24 0-16,73 24 0 0,-74 0 0 0,1 0 0 0,0 0 0 15,-25 0 0-15,24 0 0 0,2 0 0 0,-26 0 0 16,-25 0 0-16,24 0 0 0,-24 0 0 16,24 0 0-16,-24 0 0 15,0 0 0-15,0 0 0 0,0-24 0 0,0 24 0 16,0 0 0-16,0 0 0 15,0 0 0-15,0 0 0 0,0 0 0 16,0-26 0-16,-24 26 0 16,24 0 0-16,0 0 0 15,-24-24 0-15,-1 24 0 0,-1 0 0 16,26 0 0-16,-25 0 0 16,25-25 0-16,0 25 0 0,0 0 0 15,-25 0 0-15,25 0-2 0,0-25-202 0,-24 25-205 16,24 0-311-16,0 0-225 0,0 0-1482 15,0 0 51-15</inkml:trace>
  <inkml:trace contextRef="#ctx0" brushRef="#br0" timeOffset="35894.2584">17761 2977 2203 0,'0'0'57'0,"0"25"66"16,-25-25 409-16,25 0-108 15,0 0 104-15,0 0-13 0,0 24-10 0,25-24 242 16,-25 24-475-16,25-24-82 0,-25 26-38 16,50-26 1-16,-26 24-65 15,26 1 52-15,1-25-103 0,-27 26 1 0,25-26-26 16,-24 24 0-16,25 1 4 0,-26-25-20 15,1 0 16-15,0 25-4 0,-25-25 16 0,25 24 11 16,-25-24 34-16,0 26-41 0,-50-26 8 16,50 24 31-16,-25-24 26 0,-24 24 150 15,24 2-142-15,0-2 11 0,-24-24-14 16,25 25-11-16,-1 0 23 0,-1 0 25 16,1-25-77-16,25 0-14 0,-25 0-11 15,25 25 3-15,0-25-14 0,0 0-22 0,0-25 0 16,0 25 0-16,0-25 0 15,25 0 0-15,-25-24 0 0,25-1 0 16,-25 26 0-16,0-2-28 0,0 2-80 16,0-1-407-16,0 25 41 0,0 0-213 15,-25-25-257-15,0 25-385 0,25 25-217 16</inkml:trace>
  <inkml:trace contextRef="#ctx0" brushRef="#br0" timeOffset="37075.7792">13246 8508 990 0,'-24'0'60'0,"24"0"42"0,0 0 87 16,-25 0 340-16,25 0-264 0,0 0-40 15,0 0-33-15,0 0 16 0,0-23 36 16,0 23 346-16,0 0-268 0,-25 0 26 16,25 0-26-16,0 0-25 0,0 0-38 15,0 0 152-15,0 0-185 0,0 0 31 16,0 0 8-16,0 0-17 0,0 0 184 16,0 0-274-16,0 0-28 0,-25 0-16 0,25 23-18 15,0-23-12-15,-25 25 67 0,25 0-82 16,0 0-34-16,0-25-9 0,0 25-22 15,-25-1-5-15,25-24 0 0,0 0-14 16,0 26-23-16,0-26-36 0,25 0-179 16,0 0 76-16,-25-26-14 0,25 26-10 0,-25-24-19 15,0-1 8-15,25 0-201 16,-25 0 230-16,0 0 28 0,0 2 43 0,0 23 12 16,0-52-18-16,0 29 81 0,0-2 21 15,0 25 6-15,0-25 19 0,0 0 23 16,0 25 88-16,0-25-10 0,0 25 26 15,0 0 2-15,0 0 58 16,0 0 134-16,0 0-197 0,0 0-42 16,0 25-38-16,25-25-15 0,-25 0-2 15,24 25-33-15,1 0-4 0,-25-25-22 0,25 25 25 16,0-25 0-16,0 23-9 16,-1 3 1-16,1 0 8 0,-25-26 12 0,25 23 0 15,-25 2 13-15,25 0 14 0,-25-25-17 16,0 25-6-16,0-25-6 0,0 0-1 15,-25 25-20-15,0-25 13 0,0 0 9 16,1 0 16-16,-1 0-28 0,0 24 4 16,-25-24-8-16,26 0 3 0,-1 0-17 15,0 0 0-15,25 0-18 0,0 0-17 16,0 0-35-16,25 26-179 0,-25-26 67 16,49 0-54-16,-24 0-38 15,0 0-98-15,0 0-128 0,49 0-898 0,-49 0 444 16,0 0 18-16,0 0 247 0</inkml:trace>
  <inkml:trace contextRef="#ctx0" brushRef="#br0" timeOffset="38157.7158">13271 8583 1335 0,'0'0'170'0,"0"0"59"0,0 0 64 0,0 0 0 16,0 0-58-16,0-25 192 0,-25 25-225 15,25 0-15-15,0 0 6 0,0 0 13 16,-24 25 203-16,24-25-179 0,0 25 12 16,0-1-14-16,0 2-32 0,0-2 3 15,24 26 206-15,-24 0-127 16,0-1-20-16,25 1-16 0,-25 24-15 0,0 51 82 15,0-51-196-15,25 24 14 16,-25 3-18-16,0-28-10 0,0 27-18 0,0 98 2 16,0-99-66-16,0 0 3 0,0 1-9 15,0-26 2-15,0 124 29 0,0-98-9 16,0-26 42-16,0 26 36 0,0-25 7 16,0 24-23-16,0 73-44 0,0-72-51 15,0-25 0-15,0 24 0 0,0-1 0 16,25 126 0-16,0-125 0 0,-25 26 0 15,24-26 0-15,-24 25 0 0,25-25 0 0,0 150 0 16,-25-150 0-16,25 25 0 0,-25-25 0 16,25 25 0-16,-25 74 0 0,25-99 0 15,-25 25 0-15,0-49 0 0,0 24 0 16,0 1 0-16,0 73 0 0,0-99 0 16,0 0 0-16,0-23 0 0,0 23 0 15,0 25 0-15,0-49 0 0,0-26 0 0,0 26 0 16,-25-25 0-16,25 0 0 0,0 0 0 15,0-25 0-15,0 0-11 16,0 0-44-16,0 0-66 0,25-25-306 16,-25 0 135-16,0 0-71 0,0 1-103 0,0-2-87 15,0 2-233-15,-25-26-1080 16,25 26 733-16,0-2 218 0,0 1 281 0</inkml:trace>
  <inkml:trace contextRef="#ctx0" brushRef="#br0" timeOffset="39391.9865">13321 11883 1986 0,'0'0'114'0,"0"0"94"0,0 0 112 15,0 0 592-15,0 0-439 0,0 0-16 16,0-25-90-16,0 25-41 0,0 0-46 16,-25 0 241-16,25-25-266 0,0 25-13 15,0 0-46-15,0 0-5 0,25 0 72 16,-25 0-167-16,25 0 12 0,-25 0-11 16,24 0-7-16,26 0 34 0,-25 0-93 15,0 0-9-15,24 0-16 0,1 0 0 16,-25 0-1-16,74 0-6 0,-49 0 11 0,-1 0 9 15,26 0-4 1,-26 0-25-16,76 0 16 0,-51 0-4 0,-24-24 38 16,24 24-40-16,1 0-6 0,-1 0 1 15,100 0-13-15,-100 0 7 0,25 0 0 16,1 0-26-16,-2-26-16 0,2 26-14 16,222 0-144-16,-124 0 127 15,-74-25 60-15,-24 25-5 0,-1 0 11 0,0 0 10 16,25 0-2-16,100 0 5 0,-100 0 5 15,0 0-12-15,0-24 14 0,0 24-8 16,99 0-8-16,-98 0 6 0,-1 0 3 16,-25 0-1-16,25 0 22 0,-25-24-16 15,124 24-30-15,-123 0 27 0,-2 0 3 16,1 0 15-16,-24 0 35 16,99 0-19-16,-100 0-12 0,-24 0 6 0,24 0 5 15,-24 0 5-15,-1 0-15 0,1 0 10 0,-25 0-14 16,-25 0 11-16,25 0 10 0,-25 0 15 15,0 0 60-15,0 0-72 16,0 0-12-16,0 0-9 0,0 0 4 16,-25 0 19-16,0-26 60 0,25 26-34 0,0-25 15 15,0 25-17-15,-25 0 3 0,0-24-31 16,25 24-38-16,0 0 0 0,-24 0 0 16,24 0 0-16,0-26 0 0,0 26 0 15,0 0 0-15,0 0 0 0,0 0 0 16,0 0 0-16,0 0 0 0,0 0 0 15,0 0 0-15,0 0 0 0,0 0 0 0,0 0 0 16,0 0 0-16,0 0 0 0,0 0 0 16,0 0 0-16,0 0 0 0,0 0 0 15,0 0-1-15,0 0 1 0,0 0 0 16,0 0 0-16,0 0 1 0,0 0-1 16,0 0 0-16,0 0 0 0,0 0 0 15,0 0 0-15,0 0 0 0,0 0 0 16,0 0 0-16,0 0 0 0,0 0-41 0,0 0-54 15,0 0-250-15,0 0 117 16,0 0-5-16,0 0-64 0,0 0-130 16,0 0-589-16,0 0 374 0,0 0-25 15,0 0-55-15,0 0-121 0,0 0 48 16,0 0-531-16</inkml:trace>
  <inkml:trace contextRef="#ctx0" brushRef="#br0" timeOffset="39924.6539">18605 11436 1712 0,'0'0'202'16,"0"0"-10"-16,0 0 56 15,0 0-6-15,0-25 31 0,0 25-5 0,0 0 332 16,0 0-312-16,0 0-8 0,0 0-15 16,0 0 20-16,0 0 229 0,0 25-295 15,0-25 19-15,25 0 3 0,-25 25-7 16,25-25-30-16,24 24 78 0,-24 1-218 16,0-25-18-16,24 25-32 0,-24-25-6 15,25 25-2-15,-25 0-6 0,0-25 0 0,-1 0-6 16,1 24-7-16,-25-24 4 15,0 26 0-15,0-26 16 0,0 0 5 0,0 24-11 16,-25-24-14-16,1 51 15 0,-1-51 0 16,0 24 15-16,0 0-23 0,0-24 7 15,-24 25 11-15,-1 1 26 0,25-2-2 16,0 1 9-16,1-25 5 0,-1 25 0 16,0-1 16-16,25-24-42 0,0 26 4 15,-25-26-1-15,25 0 16 0,0 0 9 0,0 0 52 16,0 0-79-16,0 0-18 15,0-26-9-15,25 26-2 16,0-49 9-16,-25 24-9 0,0 1-3 0,0-27-1 16,0 27-11-16,0 0-33 0,0-2-219 15,0 1 32-15,0 25-109 0,0 0-116 16,0 0-149-16,-25 0-1206 0,0 0 678 0,25 0 51 16,-25 0 365-16</inkml:trace>
  <inkml:trace contextRef="#ctx0" brushRef="#br0" timeOffset="43953.6493">12427 3498 823 0,'0'0'209'0,"0"0"-33"16,0 0 53-16,0 0-28 0,0 0 52 16,0 0-22-16,0 0 218 0,0 0-243 15,0 0 7-15,0 0 0 0,0 0 11 16,-24 0 16-16,24 0 254 0,0 0-195 15,0 0-72-15,0 0 2 0,0 0-39 16,0-25 56-16,0 25-78 0,0 0 13 16,0 0 10-16,0 0 61 0,0 0-72 15,-24 0 116-15,24 0-208 0,0 25-26 16,0-1-11-16,0 0-10 0,0 27-14 16,0-27-27-16,0 1-3 0,24 0 0 0,-24 0-11 15,49-25-29-15,-24 25-177 0,0-25 55 16,0 0-45-16,-1 0-1 15,2 0 23-15,24-25-218 16,-25 0 272-16,0 0 10 0,-25 0 94 0,24 1 28 16,-24-1 5-16,0-25 16 0,0 1 1 0,0 49 18 15,-24-25 24-15,-1 0 23 16,-25 0 177-16,25 0-104 0,-25 25-11 0,25 0-45 16,0 25-32-16,0 0-43 0,-24 25-290 15,25-25-42-15,24-1-323 0,-25 26-266 16,25-25-387-16,0 24-856 0</inkml:trace>
  <inkml:trace contextRef="#ctx0" brushRef="#br0" timeOffset="45460.8822">12652 11833 669 0,'0'0'12'0,"0"0"26"16,0-24 44-16,0 24 29 0,0 0 207 15,0 0-129-15,0 0 36 0,0 0-41 16,0 0 22-16,0 0-17 0,0 0 155 16,0-26-177-16,0 26 16 0,0 0 34 15,0 0 57-15,0 0 38 0,0 0 255 0,0 0-345 16,0 0-10-16,0 0-38 15,0 0-5-15,0 0 136 0,0 0-129 16,0 0 23-16,0 0 38 0,0 0-7 16,0 0-1-16,0 0 199 0,0 0-245 15,0 26-19-15,0-26-30 0,-25 24-16 0,25 1 70 16,-25-25-114-16,25 25-16 0,0-1-12 16,0-24-12-16,0 26-20 0,0 22-13 15,25-48-47-15,-25 26-23 0,25-26-41 16,0 24-51-16,24-24-178 0,-49 0 167 15,25 0 8-15,-1-24-16 16,1 24-26-16,-1-26 1 0,26-22-123 0,-50 22 235 16,25 2 50-16,-25-1 3 0,0 0 30 15,0-25 37-15,-25 25 23 0,25 1 12 16,-25 0 51-16,-24-2 57 0,24 26 45 16,-24-25 224-16,24 25-279 0,-24 0-68 15,24 25-56-15,25-25-73 0,-25 74-457 16,25-49-40-16,0 1-261 0,0-26-265 15,25 24-324-15,-25 1 148 0</inkml:trace>
  <inkml:trace contextRef="#ctx0" brushRef="#br0" timeOffset="55253.7655">12949 2779 642 0,'0'0'12'15,"0"0"21"-15,0 0 55 0,0 0 251 16,0 0-127-16,0 0-12 0,0-26-4 16,0 26 4-16,0 0-20 0,0 0 115 15,0 0-187-15,0 0 19 0,0 0 16 0,0 0 36 16,0 0 228-16,0 0-181 0,0 0-10 16,0 0 42-16,0 0-22 0,0 0-18 15,0 0 90-15,0 0-218 0,24 0-35 16,-24 0-23-16,0 0 30 15,25 0-53-15,-25 0-30 0,0 0-186 0,25-25-157 16,-25 25-242-16,0 0-95 0,25 0-928 16,-25 0 947-16,0 0 180 0</inkml:trace>
  <inkml:trace contextRef="#ctx0" brushRef="#br0" timeOffset="55421.7818">13321 2728 2580 0,'0'0'46'0,"0"0"58"0,0 0 43 16,0 0 263-16,0 0-244 0,0 0-25 16,0 0-53-1,0 0-47-15,-25 0-4 0,25 0-267 0,0 0-43 0,25 0-143 16,-25 0-77-16,25 0-144 0,-1 0-517 16,1 0 795-16</inkml:trace>
  <inkml:trace contextRef="#ctx0" brushRef="#br0" timeOffset="55573.7799">13569 2753 1709 0,'0'0'52'0,"0"0"26"0,25 0 9 0,-25 0 7 16,0 0-46-16,25 0-56 0,-25 0-24 16,0 0-66-16,24 0-133 0,-24-25-76 15,25 25-389-15,-25 0 422 0,0 0 75 16,25 0 86-16</inkml:trace>
  <inkml:trace contextRef="#ctx0" brushRef="#br0" timeOffset="55732.419">13867 2728 1523 0,'0'25'45'0,"0"-25"40"0,0 0 4 16,25 0 12-16,-25 0-25 15,0 0-60-15,0 0-17 0,0 0-8 0,0 0-41 16,24 0-335-16,-24 0 28 0,25 0-30 15,-25 0 53-15,0 0 86 0</inkml:trace>
  <inkml:trace contextRef="#ctx0" brushRef="#br0" timeOffset="55899.3273">14189 2728 1949 0,'0'0'41'0,"0"0"31"0,0 0 180 0,0 0-145 16,0 0-11-16,25 0-53 0,-25 0-7 15,0 0-21-15,0-24-80 0,25 24-35 16,-25 0-88-16,25 0-74 0,0 0-121 16,-25 0-25-16,25 0-240 0,-1 0 426 15,1 0 78-15,-25 0 38 16</inkml:trace>
  <inkml:trace contextRef="#ctx0" brushRef="#br0" timeOffset="56038.2405">14537 2704 2005 0,'0'0'82'0,"0"0"45"15,0 0 56-15,0 0 49 0,0 0-20 0,0 0 148 16,-25 0-246-16,25 0-53 0,0 0-39 16,0 0-44-16,0 0-170 0,0 0-29 15,25 0-78-15,-25 0-164 0,0 0-125 16,0 0 53-16,50 0-307 0</inkml:trace>
  <inkml:trace contextRef="#ctx0" brushRef="#br0" timeOffset="56188.9897">14785 2680 2410 0,'0'24'99'0,"25"-24"74"16,-25 0 85-16,0 0 23 0,0 0 2 0,0 0 148 16,0 0-283-16,0 0-61 0,0 0-29 15,0 0-41-15,0 0-73 16,25-24-325-16,-25 24 26 0,0 0-70 0,23 0-75 16,2 0-136-16,25 0-541 15,-50 0 768-15,25 0 210 0</inkml:trace>
  <inkml:trace contextRef="#ctx0" brushRef="#br0" timeOffset="56320.9141">15108 2680 2161 0,'0'0'51'16,"0"0"21"-16,0 0 37 0,0 0 177 15,0 0-133-15,0 0-8 0,0 0-39 16,0 0-31-16,0 0-47 0,0 0-106 16,0 0-55-16,0 0-88 0,25 0-123 15,-25 0-181-15,24 0-59 0,25 0-420 16</inkml:trace>
  <inkml:trace contextRef="#ctx0" brushRef="#br0" timeOffset="56487.8199">15454 2654 2438 0,'0'0'64'0,"0"0"218"0,0 0-203 15,0 0-36-15,0 0-14 0,25 0-18 16,0 0-16-16,-25 0-43 0,26 0-63 15,-26 0-95-15,23 0-112 0,2 0-97 16,0-25-507-16,0 25 533 0,0 0 116 16,-1 0 134-16</inkml:trace>
  <inkml:trace contextRef="#ctx0" brushRef="#br0" timeOffset="56622.9752">15851 2629 972 0,'0'0'23'0,"0"0"10"16,0 0-29-16,0 0 108 0,25 0-98 15,-25 0-4-15,25 0-71 0,-25 0-52 16,0 0-35-16,25 0 12 0,-1-24-232 16,-24 24 225-16</inkml:trace>
  <inkml:trace contextRef="#ctx0" brushRef="#br0" timeOffset="56805.2642">16174 2580 2310 0,'0'0'49'0,"0"0"35"16,0 0 40-16,0 0 175 0,0 0-142 16,0 0-31-16,0 0-21 0,0-25-46 15,25 25-33-15,-25 0-45 0,24 0-64 0,-24 0-103 16,25 0-67-16,-25-25-172 0,25 25-632 16,0 0 560-16,0 0 90 0,-25 0 186 15</inkml:trace>
  <inkml:trace contextRef="#ctx0" brushRef="#br0" timeOffset="56953.5019">16521 2530 2080 0,'0'0'72'15,"0"0"54"-15,0 0 40 0,0 0 33 0,25 0 10 16,-25 0 141-16,0 0-248 16,0 0-42-16,0 0-48 0,0 0-45 0,25 0-93 15,-25 0-379-15,25 0-912 16,0-25 451-16</inkml:trace>
  <inkml:trace contextRef="#ctx0" brushRef="#br0" timeOffset="57121.0598">16918 2530 2481 0,'0'0'41'0,"0"0"160"0,0 0-31 0,0 0-8 16,0 0-2-1,0 0-39-15,0 0-48 0,0-25-45 0,0 25-126 0,0 0-124 16,0 0-142-16,0 0-196 16,0 0-75-16,25 0-508 0</inkml:trace>
  <inkml:trace contextRef="#ctx0" brushRef="#br0" timeOffset="57276.0082">17241 2530 3006 0,'0'0'118'0,"0"0"99"0,0 0 134 16,0 0 63-16,0 0 92 0,-25 0-425 16,25 0-57-16,0 0-5 0,0 0-9 0,0 0-156 15,0-25-872-15,0 25 12 0,0-24-32 16,0 24 262-16</inkml:trace>
  <inkml:trace contextRef="#ctx0" brushRef="#br0" timeOffset="60975.6315">12924 2704 2551 0,'0'0'46'15,"0"0"194"-15,0 0-35 0,0 0 28 0,0 0-21 16,0 0 6-16,0 0-46 0,0 0-34 16,0 0-123-16,0 0-9 0,0 0-3 15,25 0 61-15,-25-24-167 0,0 24-33 16,0 0-127-16,0 0-41 0,0 0-78 15,0-26-86-15,0 1-708 0,0 25 608 16,0-24 157-16</inkml:trace>
  <inkml:trace contextRef="#ctx0" brushRef="#br0" timeOffset="61148.8955">13023 2307 2991 0,'0'0'40'0,"0"-25"12"0,0 0 134 15,0 25-102-15,-25-25-8 0,25 25-42 16,0 0-11-16,0-24-37 16,0 24-81-16,0-24-158 0,0 24-125 0,0 0-187 15,0-26-83-15,0 1-446 0,0 25 797 16</inkml:trace>
  <inkml:trace contextRef="#ctx0" brushRef="#br0" timeOffset="61300.9565">13097 1884 2489 0,'0'-24'17'0,"0"24"25"16,0 0 19-16,0-25 9 0,0 25-18 15,0-25-1-15,0 1-38 0,0 24-42 0,0-26-36 16,0 26-89-16,0-24-166 16,0 0-639-16,0 24 476 0,0-25 98 0,25 25 174 15</inkml:trace>
  <inkml:trace contextRef="#ctx0" brushRef="#br0" timeOffset="61471.9804">13197 1489 2143 0,'0'-26'21'0,"0"26"11"0,0 0 14 16,0 0 1-16,0 0-29 15,0-24-55-15,0 24-15 0,0 0-39 16,0 0-80-16,0-25-135 0,0 25-94 15,0 0-402-15,0-25 543 0</inkml:trace>
  <inkml:trace contextRef="#ctx0" brushRef="#br0" timeOffset="61654.2752">13420 1289 2588 0,'0'0'46'0,"0"0"43"16,0 0 197-16,0 0-170 0,0 0-43 15,0 0-47-15,0 0-16 0,0 25-5 16,0-25-6-16,0 0-58 0,0 0-86 16,25 0-102-16,-25 25-65 0,25-25-497 15,0 0 339-15,-25 0 50 0,24 25 57 16,-24-25 114-16</inkml:trace>
  <inkml:trace contextRef="#ctx0" brushRef="#br0" timeOffset="61805.2605">13569 1513 2065 0,'25'25'34'16,"-25"-25"63"-16,0 25 86 0,0-25 50 16,0 0 35-16,0 24 215 0,0-24-317 15,-25 0-60-15,25 26-70 0,0-26-19 0,0 24-27 16,0-24-39-16,0 0-122 0,0 24-146 16,0-24-152-16,0 0-244 0,25 26-603 15,-25-26 872-15</inkml:trace>
  <inkml:trace contextRef="#ctx0" brushRef="#br0" timeOffset="61968.3471">13718 1810 2403 0,'0'25'59'0,"0"-25"54"16,0 25 67-16,-25-1 59 0,25-24-32 16,-25 26 91-16,25-26-247 15,0 25-33-15,0-25-38 0,0 0 12 0,0 24-226 16,0-24-34-16,0 0-143 0,25 26-148 15,-25-26-73-15,0 0 13 0</inkml:trace>
  <inkml:trace contextRef="#ctx0" brushRef="#br0" timeOffset="62139.2873">13792 2257 2171 0,'0'0'51'0,"0"25"74"16,0-25 21-16,0 0-18 0,-24 25-7 15,24-25-56-15,0 24-58 0,0-24-6 16,0 0-19-16,0 25-45 0,0-25-320 16,0 25-24-16,0-25-121 0,0 25 0 15,0-25 52-15,0 25 198 0</inkml:trace>
  <inkml:trace contextRef="#ctx0" brushRef="#br0" timeOffset="62309.1635">13817 2629 2294 0,'0'0'44'16,"0"25"64"-16,0 1 264 0,0-26-121 16,-25 24-80-16,25-24-45 0,0 0-14 0,0 24-102 15,0-24 39-15,0 25-79 0,0-25 1 16,0 0-62-16,0 26-80 16,0-26-40-16,0 24-442 0,0 0 233 0,0-24-74 15,0 26 52-15,0-26-8 0</inkml:trace>
  <inkml:trace contextRef="#ctx0" brushRef="#br0" timeOffset="62462.0808">13842 3076 1927 0,'0'24'19'0,"0"1"33"0,0-25 29 16,0 26 138-16,0-2-102 0,0-24-29 16,0 25-25-16,0-25 2 15,0 25-61-15,0-25-54 0,0 24-81 0,0-24-92 16,0 0-126-16,0 26-136 0,0-26 29 15,25 0-278-15</inkml:trace>
  <inkml:trace contextRef="#ctx0" brushRef="#br0" timeOffset="62634.6116">13916 3572 2104 0,'0'25'2'16,"0"-25"-6"-16,0 24-5 0,0-24 7 15,0 25-43-15,0-25 32 0,0 25-9 16,0-25 5-16,0 0-50 0,0 25-101 16,0-25-447-16,0 25 244 0,0-25 34 15,0 0 130-15</inkml:trace>
  <inkml:trace contextRef="#ctx0" brushRef="#br0" timeOffset="62817.5026">13991 3970 2447 0,'0'0'8'0,"-25"23"-3"0,25-23 2 15,0 0-15-15,0 25-134 0,0-25-3 16,-25 25-30-16,25-25-24 0,0 0-71 16,0 25-391-16,0-25 325 0,25 0 76 15,-25 0 116-15</inkml:trace>
  <inkml:trace contextRef="#ctx0" brushRef="#br0" timeOffset="63154.6177">14090 4167 3089 0,'0'25'40'0,"0"-25"4"16,0 25 19-16,-25-25-23 0,25 25-50 16,0-25-33-16,0 0 17 0,0 0-4 15,0 0-16-15,0 0-111 0,25 0 5 16,-25 0-51-16,0 0-48 0,0 0-57 15,25 25-310-15,0-25 350 16,-25 0 59-16,0 0 77 0,25 0 26 0,-25 0 49 16,0 24-25-16,0-24 35 0,24 0 2 0,-24 0 34 15,0 0-25-15,0 25 34 16,0-25 22-16,25 0 26 0,-25 0 78 0,0 0 97 16,0 0 73-16,25 0 63 0,-25-25 218 15,0 25-362-15,25 0-43 0,-25 0-11 16,0 0-16-16,0 0 76 0,0 0-136 15,0 0-45-15,0 0-19 0,25 0-25 16,-25 0-46-16,0 0-154 0,0 0 24 16,0 0-51-16,25 0-46 0,-25-24-83 15,0 24-28-15,24 0-265 0,-24 0 445 16,0 0 68-16,0 0 1 0,25 0 23 16</inkml:trace>
  <inkml:trace contextRef="#ctx0" brushRef="#br0" timeOffset="63300.533">14413 4167 2801 0,'0'0'198'0,"0"0"64"0,0 0 51 16,0 0-81-16,0 0-80 0,0-25-177 15,0 25-69-15,25 0-55 0,-25 0-76 16,0 0-139-16,0-25-714 0,24 25 407 16,-24-24 69-16,0 24 175 0</inkml:trace>
  <inkml:trace contextRef="#ctx0" brushRef="#br0" timeOffset="63473.4567">14587 3771 3638 0,'0'-25'-8'0,"0"25"-1"16,0 0-10-16,0-25-6 0,0 25-30 15,0-25-22-15,0 25 45 0,0 0-29 0,0-25-79 16,0 25-83-16,24 0-393 0,-24-25 150 15,0 25-48-15,0 0 37 0,0-25-10 16,25 25 229-16</inkml:trace>
  <inkml:trace contextRef="#ctx0" brushRef="#br0" timeOffset="63652.7815">14686 3299 2651 0,'0'0'2'0,"0"-24"2"0,0 24 10 16,0-26-31 0,0 26-10-16,0-24-33 0,0 24-12 0,0-25-124 15,0 25 18-15,0 0-169 0,0 0-85 0,25-25-15 16,-25 25 14-16</inkml:trace>
  <inkml:trace contextRef="#ctx0" brushRef="#br0" timeOffset="63834.6786">14760 2853 2411 0,'0'0'46'0,"0"0"17"15,0 0 10-15,-25 0 13 0,25-26-35 16,0 2-44-16,0 24-16 0,0 0-8 0,0-24-23 16,0 24-39-16,25-26-223 0,-25 26 112 15,0 0-69-15,0-25-10 0,0 25-53 16,0 0-264-16,0 0 353 0,0 0 50 15,0 0 73-15</inkml:trace>
  <inkml:trace contextRef="#ctx0" brushRef="#br0" timeOffset="64006.2246">14785 2704 1658 0,'0'0'57'16,"0"0"29"-16,0 0 5 15,0 0 3-15,0 0-60 0,0 0-24 16,-25 0-10-16,25 0-3 0,0 0-42 15,0 0 0-15,0 0-40 0,0 0-184 16,0 0 82-16,0 0-20 0,0 0-44 0,0 0-9 16,0 0-230-16</inkml:trace>
  <inkml:trace contextRef="#ctx0" brushRef="#br0" timeOffset="69236.7724">18630 3323 1020 0,'0'0'72'0,"0"-24"286"16,0 24-91-16,0 0-20 0,0 0-25 16,0 0-2-16,0-24 256 0,25 24-201 0,-25 0 52 15,0 0-1-15,0 0 29 16,0 0-63-16,0 0 120 0,0 0-290 16,0 0-41-16,0 0 96 0,0 0 68 0,0 0 47 15,-25 24 376-15,25 0-460 0,-25 2-38 16,25-2-62-16,0 1 20 0,-25 50 112 15,0-50-145-15,25 23 9 0,0-22-6 16,0 23 12-16,0 1-13 0,0 25 47 16,0-26-100-16,0 2-11 0,0-27-18 15,25 26-3-15,0 0 2 16,-25-2-11-16,25-23 11 0,-25-25-16 0,0 25 2 16,0 0 1-16,25-1-23 15,-25-24-36-15,0 0-90 0,24 0-114 0,-24 0-92 16,25 0-719-16,-25-24 519 0,0 24-107 15,25-25-20-15,-25 25-75 0,0-25-90 16,0 0-662-16,0 25 935 0,0-25 209 16</inkml:trace>
  <inkml:trace contextRef="#ctx0" brushRef="#br0" timeOffset="69583.3964">18481 3671 2335 0,'0'0'96'0,"0"0"528"0,0 0-75 16,0 0-12-16,0 0-54 0,0 0-37 15,25 0-88-15,-1 0 328 0,1 0-424 16,0 25-91-16,25-25-103 0,-25 0-42 16,24 0-166-16,-24 0-53 0,0 0-130 0,0 0-100 15,-25 0-206-15,0 0-224 0,0 0-1506 16,-25 0 1440-16,25 0 309 0</inkml:trace>
  <inkml:trace contextRef="#ctx0" brushRef="#br0" timeOffset="71738.039">14785 2728 504 0,'0'0'59'15,"0"0"190"1,0 0-67-16,0 0 39 0,0 0-3 0,0-24 3 16,0 24 7-16,0-24 191 0,0 24-222 15,25 0-13-15,-25 0 2 0,0 0 22 16,0-26-4-16,0 26 129 0,0 0-210 16,0 0-30-16,0 0-31 0,0 0-8 15,0 0-13-15,0 0-57 0,0-25-68 16,0 25-87-16,0 0-75 0,0 0-79 15,0-24-402-15,0-1 262 0,0 25-73 16,0-25-5-16,25 25 79 0,-25-25 180 16</inkml:trace>
  <inkml:trace contextRef="#ctx0" brushRef="#br0" timeOffset="71910.9423">14858 2282 2483 0,'0'0'118'15,"0"0"72"-15,0-25 83 0,0 25 33 16,0 0-16-16,0-25 157 0,0 25-329 15,0 0-58-15,0 0-56 0,0-24-31 16,0 24-46-16,0-24-303 0,0 24 77 16,0-26-69-16,0 26-22 0,25-25-65 15,-25 1-538-15,25 24 574 16,-25-25 95-16,0 25 85 0,0-25 90 0</inkml:trace>
  <inkml:trace contextRef="#ctx0" brushRef="#br0" timeOffset="72051.4231">14933 1935 1951 0,'0'0'73'15,"25"-25"60"-15,-25-1 290 0,0 26-206 16,0-24-46-16,0 24-48 0,0 0-34 16,0-25-58-16,0 25-9 15,0-25-26-15,0 25-40 0,0 0-73 0,0-24-82 16,0 24-118-16,0-26-609 0,0 26 408 16,0 0 68-16,0-24 122 0,26 24 125 15</inkml:trace>
  <inkml:trace contextRef="#ctx0" brushRef="#br0" timeOffset="72212.9359">15108 1563 2271 0,'0'0'34'0,"0"0"81"16,0-25-11-16,0 25-29 0,-25 0-9 0,25 0 0 16,0 0-61-16,0-25-57 15,0 25-40-15,0 0-76 0,0 0-130 0,0 0-141 16,0 0-45-16,25-24-329 0,-25-2 602 15</inkml:trace>
  <inkml:trace contextRef="#ctx0" brushRef="#br0" timeOffset="72404.8331">15231 1389 2298 0,'0'0'41'0,"0"0"48"0,0 0 36 15,0 0 20-15,0 0 63 0,0 0-186 16,0 0-22-16,0 0 1 0,0 0-49 0,25 0 25 16,-25 0-151-16,24-25-8 15,-24 25-121-15,0 0-124 0,25 0-68 0,0 0-366 16,-25 0 637-16</inkml:trace>
  <inkml:trace contextRef="#ctx0" brushRef="#br0" timeOffset="72585.6694">15454 1414 1917 0,'0'0'50'0,"0"0"179"16,0 0-94-16,0 25 34 0,0-25-36 15,0 0 16-15,0 0 87 0,0 24-170 16,0-24-53-16,0 0 18 0,0 26-19 16,0-26-6-16,25 24-82 0,-25-24-51 0,25 0-79 15,-25 25-48-15,0-25-112 16,0 0-98-16,26 25-437 0,-3-25 537 0,-23 24 168 15</inkml:trace>
  <inkml:trace contextRef="#ctx0" brushRef="#br0" timeOffset="72740.5815">15603 1687 1975 0,'0'0'46'0,"0"49"175"16,0-49-46-16,0 24 1 0,-25-24 1 16,25 26 28-16,0-26-30 15,0 24 69-15,0 1-185 0,0-25-13 0,0 25-57 16,0-25 1-16,25 24-74 0,-25 2-49 15,0-26-91-15,0 25-110 0,25-25-79 16,-25 24-109-16,0 2-455 0,25-2 572 16,-25-24 206-16</inkml:trace>
  <inkml:trace contextRef="#ctx0" brushRef="#br0" timeOffset="72900.7163">15677 2208 1532 0,'0'24'104'15,"0"-24"65"-15,0 25 51 0,0 25 266 16,0-26-286-16,0-24 0 0,0 25-19 0,0 0-11 15,0 0-64-15,0 0-21 16,0-1-100-16,0 2 21 0,0-26-29 16,0 24-88-16,0 1-360 0,25 0 29 0,-25 0-61 15,25-25-45-15,-25 25 9 0,25-25 138 16</inkml:trace>
  <inkml:trace contextRef="#ctx0" brushRef="#br0" timeOffset="73056.6239">15826 2902 2049 0,'0'0'99'0,"0"25"56"16,0-1 53-16,0 2 3 0,0-1 177 16,0-25-228-16,0 24-41 0,0 0-52 15,0-24-22-15,0 26-30 0,0 23-14 16,0-49-84-16,0 26-91 0,0-26-97 16,0 24-93-16,0 1-108 0,0 0-632 15,0-25 597-15,0 24 181 0</inkml:trace>
  <inkml:trace contextRef="#ctx0" brushRef="#br0" timeOffset="73236.5319">15876 3546 2281 0,'0'0'56'0,"0"26"36"16,0-1 30-16,0-25 9 0,0 24 102 16,0 1-152-16,0-25-27 0,-25 25-31 15,25-25-8-15,0 25-10 0,0 0-67 16,0-25-37-16,25 25-69 0,-25-25-71 15,0 25-98-15,0-25-106 0,25 24-446 16,-25-24 546-16,0 25 113 0,0-25 89 16</inkml:trace>
  <inkml:trace contextRef="#ctx0" brushRef="#br0" timeOffset="73388.7374">15950 4093 1892 0,'0'0'63'0,"0"24"34"16,0-24 29-16,0 0 33 0,0 25 61 0,0-25-149 15,0 25-29-15,0-25-30 16,0 0-12-16,25 0-17 0,0 0-137 0,-25 25-35 16,25-25-122-16,-25 0-116 15,0 25-45-15,25-25 49 0,-25 25-108 0</inkml:trace>
  <inkml:trace contextRef="#ctx0" brushRef="#br0" timeOffset="73555.1772">16149 4291 2083 0,'25'0'113'0,"-25"0"69"16,0-24 390-16,0 24-285 16,25 0-18-16,-25 0-47 0,0 0-25 0,0 24-26 15,24-24-154-15,-24 0-20 0,0 0-60 16,25 0-112-16,-25 0-113 0,25-24-561 0,0 24 330 16,-25-25-76-16,25 25 67 0,0-25 5 15,-25 25 182-15</inkml:trace>
  <inkml:trace contextRef="#ctx0" brushRef="#br0" timeOffset="73720.0826">16447 4043 2278 0,'0'-25'98'0,"0"25"98"0,0-25 96 0,0 25 444 16,25-23-380-16,-25 23-115 0,0 0-57 16,0-26-102-16,0 26-95 15,0 0-96-15,0 0-51 0,24-24-135 16,-24 24-111-16,0 0-114 0,0-25-768 15,0 0 688-15,0 25 72 0,25-24 215 0</inkml:trace>
  <inkml:trace contextRef="#ctx0" brushRef="#br0" timeOffset="73885.2749">16571 3597 3887 0,'0'0'91'0,"0"-25"52"0,0 25 284 16,0-26-271-16,0 26-76 15,0 0-29-15,0 0-20 0,0-24-37 0,0 24-145 16,0-24-997 0,0-1 19-16,0 25 447 0,0-25 77 15,0 25 80-15</inkml:trace>
  <inkml:trace contextRef="#ctx0" brushRef="#br0" timeOffset="74054.2217">16670 3175 3037 0,'0'0'96'0,"0"0"-31"0,0-24 14 16,0 24-27-16,-25 0-9 0,25 0-14 15,0-26-50-15,0 26-44 0,0 0-77 0,-24 0-90 16,24-25-141-16,0 25-137 0,0-24-681 16,0 24 723-16,0 0 187 0</inkml:trace>
  <inkml:trace contextRef="#ctx0" brushRef="#br0" timeOffset="74239.094">16670 2728 2264 0,'0'0'37'16,"0"0"19"-16,-25 0 15 0,25 0 51 15,0 0-103-15,-24 0-15 16,24 0-21-16,0 0-59 0,0 0-20 15,0 0-411-15,0 0 48 0,0 0-23 0,0 0 44 16,0 0 114-16</inkml:trace>
  <inkml:trace contextRef="#ctx0" brushRef="#br0" timeOffset="74376.151">16720 2555 3903 0,'0'0'198'0,"-25"0"-58"0,25 25 7 15,-25-25-85-15,25 0-50 0,0 25-394 16,0-25-73-16,-25 0-242 0,25 0-221 16,0 0 45-16,0 0 203 0</inkml:trace>
  <inkml:trace contextRef="#ctx0" brushRef="#br0" timeOffset="81531.4261">13495 13073 2110 0,'0'0'78'0,"0"0"40"0,0 0 45 0,0 0 10 16,0 0 239-16,0 0-209 15,24 0-16-15,-24 0-57 0,0 0-67 16,25 0-30-16,-25 0-36 0,0 0-1 0,25 0 6 16,-25 0-7-16,0 0-45 0,25 0-100 15,-25 0-466-15,25 0 110 0,-25 0-119 16,0 0-26-16,24 0 87 0</inkml:trace>
  <inkml:trace contextRef="#ctx0" brushRef="#br0" timeOffset="81709.0778">13867 13073 2467 0,'0'0'265'0,"0"0"30"15,0 0 160-15,0 0-28 0,0 0 0 0,0 0-122 16,0 25-103-16,0-25-197 16,25 0-60-16,-25 0-83 0,24 0-242 0,-24 0-182 15,50 0-953-15,-25 0 767 0,-25 25 99 16,25-25 221-16</inkml:trace>
  <inkml:trace contextRef="#ctx0" brushRef="#br0" timeOffset="81862.5116">14338 13147 2308 0,'0'0'63'16,"0"25"76"-16,25-25 103 0,-25 0 467 0,25 0-342 31,-25 0-86-31,0 0-118 0,25 0-68 0,0 0-140 0,-25 0-124 15,24 0-166-15,-24 0-119 0,25 0-88 0,0 0-58 16,0 0-588-16,0 0 683 0,-25 0 192 16</inkml:trace>
  <inkml:trace contextRef="#ctx0" brushRef="#br0" timeOffset="82035.4783">14760 13172 2097 0,'25'0'99'0,"-25"0"49"0,0 0 51 15,25 0 114-15,-25-25 7 0,25 25 374 16,-25 0-445-16,0 0-109 0,0 0-85 16,23 0-48-16,-23 0-295 0,25 0-2 15,-25 0-111-15,0 0-47 0,25 0-133 16,-25 0-52-16,25 0-568 0</inkml:trace>
  <inkml:trace contextRef="#ctx0" brushRef="#br0" timeOffset="82186.9313">15133 13172 2097 0,'0'0'54'0,"24"0"45"0,-24 0 50 0,0 0 64 16,25 0 34-16,-25 0 378 16,0 0-304-16,24 0-60 0,-24 0-91 0,0-25-64 15,25 25-61-15,-25 0-65 16,0 0-80-16,25 0-139 0,-25 0-134 0,24 0-155 16,1 0-784-16,-25 0 696 0,25-24 60 15,0 24 201-15</inkml:trace>
  <inkml:trace contextRef="#ctx0" brushRef="#br0" timeOffset="82369.8257">15653 13098 2794 0,'0'25'73'0,"0"-25"90"16,0 0 109-16,0 0 70 0,0 0 247 16,0 0-442-16,0 0-85 0,24 0-42 15,-24 0-28-15,0-25-54 0,25 25-318 0,0 0 42 16,-25 0-56-16,0 0-35 0,25 0-64 15,-25-25-23-15,25 25-378 0,0 0 585 16,-1 0 55-16,-24 0 86 0</inkml:trace>
  <inkml:trace contextRef="#ctx0" brushRef="#br0" timeOffset="82507.7591">16025 13073 2664 0,'0'0'61'0,"0"-25"50"15,25 25 303-15,-25 0-112 0,0 0 4 16,0 0-13-16,0 0-37 0,25 0-44 0,-25 0-197 15,0 0-10-15,0 0-50 0,0 0-105 16,24 0-113-16,-24 0-643 0,25 0 378 16,-25-24-116-16,25 24 26 0,-25 0-21 15</inkml:trace>
  <inkml:trace contextRef="#ctx0" brushRef="#br0" timeOffset="82667.2081">16397 13024 2498 0,'0'0'78'0,"25"0"71"0,-25 0 66 15,0 0 73-15,0 0 63 0,25 0 330 16,-25-26-457-16,25 26-82 0,-25 0-105 16,0 0 16-16,24 0-83 0,-24 0-85 15,25 0-152-15,-25 0-165 0,0 0-134 16,25 0-151-16,0 0-767 0,0 0 907 16,-25 0 229-16</inkml:trace>
  <inkml:trace contextRef="#ctx0" brushRef="#br0" timeOffset="82836.1291">16894 13024 2825 0,'0'0'72'0,"24"0"317"0,-24 0-13 15,0 0 50-15,0 0-6 0,25 0-48 0,-25 0-93 0,0-26 28 16,25 26-208-16,-25 0-27 0,0 0-26 16,25 0-55-16,0 0-202 15,-25 0-52-15,0-24-236 0,24 24-174 0,-24 0-133 16,25 0-142-16,0 0-538 0,0 0 998 15</inkml:trace>
  <inkml:trace contextRef="#ctx0" brushRef="#br0" timeOffset="82999.6318">17364 12998 2944 0,'26'0'103'0,"-26"0"79"16,25 0 99-16,0 0 101 0,-25 0 10 0,24 0 324 16,-24 0-439-16,25 0-61 15,-25 0-75-15,0 0-9 0,25-24-82 16,-25 24-57-16,25 0-57 0,-25 0 30 0,0 0-115 15,25 0-89-15,-1 0-646 16,-24 0 284-16,25 0-50 0,0 0-5 16,-25 0-74-16,49 0-475 0,-49 0 815 0</inkml:trace>
  <inkml:trace contextRef="#ctx0" brushRef="#br0" timeOffset="83181.4647">17936 12998 2303 0,'25'0'87'0,"-25"0"81"16,0 0 101-16,24 0 505 0,-24 0-376 15,0 0-44-15,0 0-85 16,0 0-27-16,0 0-106 0,0 0-35 0,0 0-115 16,0 0 28-16,0 26-14 0,24-26 0 15,-24 0 18-15,25 24-163 0,0-24-34 16,0 0-169-16,0 0-98 0,-25 0-92 16,49 0-694-16,-24 0 569 0,-25 0 18 15</inkml:trace>
  <inkml:trace contextRef="#ctx0" brushRef="#br0" timeOffset="83366.799">18530 13048 3501 0,'0'0'146'0,"0"0"139"15,25 0 148-15,-25 0 671 16,0 0-557-16,0 0-76 0,0 0-100 16,0 0-43-16,0 0-157 0,25-24-26 0,-25 24-138 15,0 0-12-15,25 0-32 0,-25 0-105 16,50-26-660-16,-50 26 201 0,24 0-149 15,-24-24-60-15,25 24-11 0,0 0-72 16,0 0-563-16,0 0 920 0,-25 0 188 16,24 0 190-16</inkml:trace>
  <inkml:trace contextRef="#ctx0" brushRef="#br0" timeOffset="86129.9799">13519 12974 586 0,'0'0'-20'0,"-24"0"-10"16,24 24-26-16,0-24 7 16,0 0-52-16,0 26 10 0,0-26-6 0</inkml:trace>
  <inkml:trace contextRef="#ctx0" brushRef="#br0" timeOffset="86231.9224">13495 12998 440 0,'0'26'-16'0,"0"-26"4"15,0 0-29-15,0 24-41 0,0-24-21 16,0 0 5-16</inkml:trace>
  <inkml:trace contextRef="#ctx0" brushRef="#br0" timeOffset="86349.9056">13544 13098 525 0,'0'0'0'16,"25"0"-14"-16,-25 0 9 0,0 0-4 0,0 0 0 15,0 0-7-15,0 0 16 16,0 0 3-16,0 0 23 0,0 0-55 0,0 0-31 15,0 0-57-15,0 25-23 0</inkml:trace>
  <inkml:trace contextRef="#ctx0" brushRef="#br0" timeOffset="87040.2778">13569 13098 320 0,'0'-25'29'0,"0"25"23"0,0 0 155 16,0 0-48-16,0 0 55 0,0 0 51 15,0-25 18-15,0 25-22 0,0 0 97 16,0 0-261-16,0 0-35 0,0 0-34 16,0 0 5-16,0 0-32 0,0 0 4 15,0 0 16-15,0 0 9 0,0 0 36 16,0 0 54-16,0 0 195 0,0 0-103 15,0 0 27-15,0 0 44 0,0 0 28 16,0 0 6-16,0 0 184 0,0 0-326 0,0 0-63 16,0 0-38-16,0 0-17 0,0 0-9 15,0 0-43-15,0 0-20 16,0 0-7-16,0 0-46 0,0 0-59 0,0 0-358 16,0 0 105-16,0 0-31 0,0 0 14 15,0-24 9-15,0 24 55 16,0 0-313-16,0-26 334 0,0 2 26 15,0 24 124-15,0-25-8 0,0 1 82 0,0 24 93 16,0-25 94-16,0 0 82 0,0 25 44 16,0-25 42-16,-25 0 323 15,25 1-285-15,0 24 18 0,0 0 10 0,0-26 37 0,0 26-33 16,0 0 150-16,0 0-358 16,0 0-40-16,0 0-45 0,0 0-1 15,0 0-39-15,0 0-33 0,0-24-41 0,0 24-40 16,0 0-45-16,0 0-60 0,0-25-245 15,25 0 208-15,-25 25 16 0,0-25-27 16,25 25-24-16,-25-25-9 0,0 1-343 16,0-1 281-16,0 25 26 0,0-26 66 15,0 26 64-15,0-24 118 0,0 0 105 16,0 24 71-16,-25 0 81 0,25-25 78 16,0 25 100-16,0-25 368 0,0 25-396 15,0-25-18-15,0 25 16 0,0 0 24 0,0-24 2 16,0 24 253-16,0-25-389 15,0 25-62-15,25 0-64 0,-25-25-46 16,0 25-39-16,0-25-53 0,0 25-47 16,25 0-106-16,-25-25-113 0,0 25-73 0,0-24-445 15,0 24 457-15,0-26-23 0,0 26-47 16,0 0-21-16,0-25 60 0,0 1-180 16,0 24 444-16</inkml:trace>
  <inkml:trace contextRef="#ctx0" brushRef="#br0" timeOffset="87168.2024">13668 12056 2093 0,'0'0'57'16,"0"-25"62"-16,0 25 55 0,0-24 37 0,0 24-25 16,0-26 16-16,0 26-164 0,0 0-33 15,0-24-32-15,0 24-61 0,0 0-297 16,0-24 75-16,0 24-97 0,0 0-70 16,0-26 1-16,0 26 43 0</inkml:trace>
  <inkml:trace contextRef="#ctx0" brushRef="#br0" timeOffset="87332.3069">13768 11609 2423 0,'0'0'42'0,"0"-24"18"16,0 24 16-16,0 0 8 16,0 0-38-16,0 0-21 0,0 0-103 0,0-25-75 15,0 25-133-15,0 0-148 0,0-25-548 16,0 25 562-16,0 0 187 0</inkml:trace>
  <inkml:trace contextRef="#ctx0" brushRef="#br0" timeOffset="87517.7347">13817 11262 2088 0,'0'0'100'0,"0"-24"-13"0,0 24 27 16,0 0-33-16,0 0-23 0,0 0-29 15,0-26-66-15,0 26-53 0,0 0-76 16,0 0-119-16,0 0-139 0,0-24-423 16,0 24 502-16,0-25 159 0</inkml:trace>
  <inkml:trace contextRef="#ctx0" brushRef="#br0" timeOffset="87684.5956">14016 10989 2715 0,'0'0'111'0,"0"0"-31"0,0 0 8 16,0 0-37-16,0 0-40 0,0 0-1 15,0 0-17-15,0 0-8 0,0 0-69 16,0 0-66-16,0 0-81 0,25 0-415 16,-1 0 245-16,-24 0-2 0,25 0 74 15,-25 0 48-15,25 0 64 0</inkml:trace>
  <inkml:trace contextRef="#ctx0" brushRef="#br0" timeOffset="87848.5027">14214 11064 718 0,'0'25'102'0,"0"-25"82"16,0 25 45-16,25-25 312 0,-25 0-344 15,0 25-5-15,0-25-28 0,0 0 1 16,25 24 117-16,-25-24-217 0,0 0-27 16,0 25-27-16,0-25-27 0,0 0 6 15,0 24-136-15,0-24 17 0,25 26-60 16,-25-26-74-16,0 24-52 0,0-24-111 15,0 24-391-15,25-24 511 0,-25 26 143 16</inkml:trace>
  <inkml:trace contextRef="#ctx0" brushRef="#br0" timeOffset="88006.0444">14413 11436 1883 0,'0'25'84'0,"0"-1"56"16,0-24 68-16,0 50 298 0,0-50-277 15,0 25-33-15,0 0-44 0,0-25-45 16,0 24-20-16,0-24-77 15,0 26-14-15,25-26-36 0,-25 24-52 16,0-24-71-16,24 25-330 0,-24-25 196 0,0 0-89 16,0 26-52-16,0-26-42 0,25 0 48 15,-25 24-139-15</inkml:trace>
  <inkml:trace contextRef="#ctx0" brushRef="#br0" timeOffset="88166.4589">14512 11883 2092 0,'0'0'96'0,"-25"24"64"0,25-24 68 0,0 26 77 15,0-2-11-15,0 0 256 0,-25-24-351 16,25 26-78-16,0-26-70 0,0 0-11 16,0 24-48-16,0-24-48 0,0 25-106 15,25-25-114-15,-25 0-114 0,0 0-107 16,25 24-670-16,-25-24 606 0,0 0 85 16,0 0 174-16</inkml:trace>
  <inkml:trace contextRef="#ctx0" brushRef="#br0" timeOffset="88350.349">14537 12279 2446 0,'0'26'52'16,"0"-26"39"-16,0 24 59 0,0-24 74 15,0 25 9-15,0-25 154 16,0 25-301-16,0-25-69 0,0 0-32 0,0 25-9 16,0 0-125-16,0-25 9 0,25 0-47 15,-25 24-30-15,0-24-53 0,0 25-51 16,0 0-479-16,0 0 394 0,0-25 73 0,0 24 106 15,0-24 39-15,0 24 36 0</inkml:trace>
  <inkml:trace contextRef="#ctx0" brushRef="#br0" timeOffset="88565.2267">14562 12676 1294 0,'-25'25'290'0,"25"-25"-70"16,0 0 50-16,0 0-63 0,0 25-9 15,0-25-2-15,0 25 127 0,0-25-189 16,0 0-21-16,0 24-7 15,25-24-21-15,-25 26-4 0,0-26-70 16,0 0-7-16,0 24 6 0,0-24-8 16,0 0-6-16,25 25-70 0,-25-25-2 0,0 25-35 15,0-25-12-15,0 0-55 0,0 0-23 16,0 25-266-16,0-25 235 0,0 25-31 16,0-25 1-16,0 0-61 0,0 0-276 15,0 24 326-15,0-24 100 0</inkml:trace>
  <inkml:trace contextRef="#ctx0" brushRef="#br0" timeOffset="89334.6656">14636 13123 2090 0,'0'24'82'0,"0"-24"86"16,0 0 480-16,0 0-222 0,0 0 1 16,0 0-38-16,0 0-13 0,0 0 87 15,0 0-330-15,0 0-62 0,0 25-38 16,0-25-17-16,0 0-14 0,0 25 4 16,0-25-31-16,25 25-53 0,-25-25-95 15,0 25-185-15,0-1-750 0,0 2 450 16,0-2-27-16,0 1 28 0,0 1-1 15,0-2 154-15</inkml:trace>
  <inkml:trace contextRef="#ctx0" brushRef="#br0" timeOffset="89484.283">14711 13668 1897 0,'0'0'92'0,"0"50"290"16,0-50-83-16,0 25-6 0,0-25 12 16,0 24 15-16,0-24-24 0,0 26 82 15,0-26-308-15,0 25-44 0,0-25-35 0,0 0-52 16,0 24-73-16,0 0-462 15,0-24 193-15,0 0-60 0,0 26-89 0,0-26-38 16,0 24-521-16</inkml:trace>
  <inkml:trace contextRef="#ctx0" brushRef="#br0" timeOffset="89864.7601">14858 14214 2698 0,'0'25'57'0,"0"25"190"16,0-50-30-16,0 25 4 0,0-1 13 15,0 0-15-15,0-24-42 0,0 26-2 16,0-1-147-16,0-1-36 0,0-24-21 16,0 26-24-16,25-26-36 0,-25 49-259 15,25-49 87-15,-25 25-41 0,0-25-1 16,0 25-17-16,25 0-229 0,-25-1 259 0,0 1-3 16,0 0 47-1,25-25-6-15,-25 25 127 0,0 23 45 0,26-22 128 0,-26 0-54 16,0-3 6-16,0 2 7 0,0 0 26 15,0 25 230-15,0-50-11 16,0 24 40-16,0 2 32 0,0-2 22 0,24-24 236 16,-24 25-310-16,0-25-20 0,0 25-37 15,25-25-31-15,-25 0-80 0,25 25 8 16,-25-25-88-16,0 25-3 0,25-25-62 16,-25 0-46-16,25 25-304 0,-25-25 151 15,0 0-19-15,0 24 1 0,0-24-62 16,25 0 7-16,-25 26-297 0,0-26 375 0,0 24-25 15,24-24 55-15,-24 0 25 0,0 0 32 16,25 0-117-16,-25 0 151 0</inkml:trace>
  <inkml:trace contextRef="#ctx0" brushRef="#br0" timeOffset="90015.6224">15280 15083 1993 0,'0'0'349'16,"0"0"-42"-16,25 0 126 0,-25-25-47 15,0 25 40-15,0 0 200 0,0-25-464 16,25 25-96-16,-25-25-58 0,0 25-34 0,25-25-72 15,-25 25-331-15,25-24 94 16,-25 24-38-16,24 0-23 0,-24-26-41 0,0 26-48 16,25-24-444-16,0 24 551 15,-25-25 34-15,0 0 129 0</inkml:trace>
  <inkml:trace contextRef="#ctx0" brushRef="#br0" timeOffset="90168.5354">15530 14661 2703 0,'0'0'117'15,"0"0"82"-15,0-25 48 16,0 25-6-16,0-25-25 0,0 1 35 16,0 24-197-16,0 0-63 0,0-25-103 0,0 25-102 15,23 0-495-15,-23-25 265 16,0 25-82-16,0 0-5 0,0 0-74 16,0-25 147-16</inkml:trace>
  <inkml:trace contextRef="#ctx0" brushRef="#br0" timeOffset="90328.2959">15628 14165 3100 0,'0'0'33'0,"0"-25"20"16,0 25 13-16,0 0 17 0,0-25-50 16,-25 25-97-16,25 0-62 0,0 0-58 15,0-24-766-15,0-2 502 0,0 26 36 16,25-24-419-16</inkml:trace>
  <inkml:trace contextRef="#ctx0" brushRef="#br0" timeOffset="90494.5437">15677 13718 1956 0,'0'-25'59'0,"0"25"-8"0,0 0 0 0,0-25-54 15,0 25-117-15,0 0-23 16,0 0-90-16,0-25-79 0,0 25-65 0,0 0-10 16</inkml:trace>
  <inkml:trace contextRef="#ctx0" brushRef="#br0" timeOffset="90684.6267">15752 13321 2851 0,'-25'0'65'16,"25"0"44"-16,-25 0 29 0,25 0 3 15,0 0-41-15,0 0-123 0,0-24-113 16,0 24-82-16,0 0-68 0,0 0-98 16,0 0-605-16,0-26 535 0,0 26 39 15,25 0 175-15</inkml:trace>
  <inkml:trace contextRef="#ctx0" brushRef="#br0" timeOffset="90812.818">15777 13147 3613 0,'0'0'132'0,"0"0"75"0,-25 25 63 0,25-25 16 16,0 0-143-16,-25 0-139 0,25 0-197 16,0 25-258-16,0-25-285 0,0 0-394 15,0 0 135-15</inkml:trace>
  <inkml:trace contextRef="#ctx0" brushRef="#br0" timeOffset="95232.8477">15702 13073 416 0,'0'0'64'0,"0"0"29"0,0 0 94 16,0 0 19-16,0 0 74 0,0 0 349 15,0 0-317-15,0 0 7 0,0 0 24 16,0 0 75-16,0 0-3 0,0 0 236 16,25 0-440-16,-25 0-69 0,0-25-64 15,0 25-27-15,0 0-135 0,0 0-39 16,0-24-121-16,0 24-134 0,0 0-125 15,0-26-87-15,0 26-703 0,0-24 733 0,0 24 69 16,0-25 200-16</inkml:trace>
  <inkml:trace contextRef="#ctx0" brushRef="#br0" timeOffset="95398.743">15826 12627 2866 0,'0'0'83'16,"0"-25"43"-16,0 25 236 15,-24 0-133-15,24 0-181 0,0 0-43 16,0 0-71-16,0 0-66 0,0 0-83 16,0-26-74-16,0 2-377 0,0 24 309 0,0-24-54 15,24 24 3-15,-24-25 24 16,0 25 27-16</inkml:trace>
  <inkml:trace contextRef="#ctx0" brushRef="#br0" timeOffset="95566.4299">15826 12305 2363 0,'0'-26'64'0,"0"26"37"0,0 0 303 16,0-25-179-16,0 25-1 0,0 0-69 0,0-24-37 15,0 24-68-15,0 0-92 16,0-25-81-16,0 25-73 0,0 0-80 16,0 0-18-16,25-25-396 15,-25 0 290-15,0 25-11 0,0-25 66 0,0 25 47 16,0-25 40-16</inkml:trace>
  <inkml:trace contextRef="#ctx0" brushRef="#br0" timeOffset="95741.8031">15901 11907 1269 0,'0'0'105'0,"0"-24"78"0,25 24 76 16,-25-25 67-16,0 25-40 0,24-25 210 16,-24 1-320-16,0 24-22 0,0 0-43 15,0-26-25-15,0 26-19 0,0-25-56 16,0 25-57-16,0 0-40 0,0 0-73 0,0-24-78 15,0 24-365-15,0 0 241 16,0-24-28-16,0 24-27 0,0 0 17 16,0 0 40-16</inkml:trace>
  <inkml:trace contextRef="#ctx0" brushRef="#br0" timeOffset="95898.2671">16075 11560 1761 0,'0'-25'89'0,"0"25"57"0,0 0 54 16,0 0 40-16,0 0-54 0,0-25 128 15,-25 25-198-15,25 0-30 0,0 0-54 0,0 0-42 16,0 0-70-16,0 0-268 16,0 0-200-16,0-25-277 0,0 25 418 15,0 0-15-15,0 0 166 0</inkml:trace>
  <inkml:trace contextRef="#ctx0" brushRef="#br0" timeOffset="96070.1669">16174 11262 2260 0,'0'-24'12'0,"0"24"52"16,0 0-40-16,-25 0-22 0,25-26-52 16,0 26-58-16,0 0-76 0,0 0-439 15,0 0 239-15,0 0 13 0,25 0 76 16,-25 0 97-16</inkml:trace>
  <inkml:trace contextRef="#ctx0" brushRef="#br0" timeOffset="96234.8387">16273 11139 1210 0,'0'0'104'16,"0"0"67"-16,0 0 37 0,0 0 224 16,0 0-284-16,0 0-26 0,0 0-48 15,0-25 3-15,25 25-50 0,-25 0 0 16,0 0-24-16,0 0-24 0,0 0-26 0,0 0-50 15,25 0-367-15,-25 0 31 0,0 0-45 16,0 0 16-16,0 0 109 0</inkml:trace>
  <inkml:trace contextRef="#ctx0" brushRef="#br0" timeOffset="96415.2653">16472 11114 3302 0,'0'0'54'0,"0"0"36"0,0 0 33 0,-25 0 0 16,25 0-4-16,0 25 18 16,0-25-123-16,0 0-116 0,0 0-119 0,0 0-122 15,25 0-110-15,-1 24-439 0,-24-24 438 16,25 0 52-16,-25 0-29 0,0 25 94 16</inkml:trace>
  <inkml:trace contextRef="#ctx0" brushRef="#br0" timeOffset="96567.413">16571 11361 1538 0,'0'0'90'16,"0"50"244"-16,0-50-88 0,0 25-37 0,0 0 6 16,0-25 23-16,0 49 145 0,25-24-281 15,-25-25-56-15,0 25-38 0,0-25-10 16,0 25-25-16,0-1-230 16,0-24 8-16,0 26-88 0,0-26-96 15,0 24-116-15,0-24 11 0,0 25-268 16</inkml:trace>
  <inkml:trace contextRef="#ctx0" brushRef="#br0" timeOffset="96717.0218">16695 11981 2966 0,'0'26'73'16,"0"-26"53"-16,0 24 56 0,-25 25 251 16,25-49-291-16,0 25-52 0,0-25-56 15,0 25-40-15,0 0-218 0,0-25-63 16,0 25-124-16,0-25-62 0,25 25-148 15,-25-25 4-15,0 25-436 0</inkml:trace>
  <inkml:trace contextRef="#ctx0" brushRef="#br0" timeOffset="96884.4381">16745 12528 2305 0,'0'24'75'0,"-25"0"40"0,25 2 40 16,0-26-5-16,0 25-32 15,0-1 0-15,0 1-160 16,0-25-53-16,0 25-80 0,0-25-94 0,0 25-555 16,0-25 348-16,0 25 36 0,25-25 105 0,-25 24 115 15</inkml:trace>
  <inkml:trace contextRef="#ctx0" brushRef="#br0" timeOffset="97047.0667">16819 13147 2792 0,'-25'25'76'0,"25"0"-7"0,0 0 24 0,0 0-35 16,0-1-25-16,0 2-27 0,0-2-106 15,0 1-30-15,0-25-80 0,0 26-117 16,0-26-130-16,0 24-529 16,0 1 560-16,0-25 163 0</inkml:trace>
  <inkml:trace contextRef="#ctx0" brushRef="#br0" timeOffset="97215.4289">16844 13818 2493 0,'0'24'32'16,"-25"26"106"-16,25-26-15 0,0 1-13 0,0-25 8 16,0 26-43-16,0-2-28 0,0 1-34 15,0-25-61-15,0 25-89 0,0-25-82 16,0 24-114-16,0-24-588 0,0 26 441 15,0-26 28-15,0 0 170 0</inkml:trace>
  <inkml:trace contextRef="#ctx0" brushRef="#br0" timeOffset="97369.3447">16943 14437 2904 0,'0'26'103'0,"0"-26"58"16,-25 49 313-16,25-24-345 0,0 0-69 15,0-25-114-15,0 25-123 0,0-25-59 0,0 24-419 16,0-24 203-16,0 0-82 16,0 0 32-16,25 25-44 0</inkml:trace>
  <inkml:trace contextRef="#ctx0" brushRef="#br0" timeOffset="97541.019">16968 14834 1356 0,'0'25'82'0,"0"-25"32"15,0 25 296-15,0 0-216 0,0-25 1 0,0 24-36 16,0-24-1-16,0 26-37 0,0-2 52 16,25-24-126-16,-25 0-34 15,0 25-62-15,0-25-45 0,0 0-64 16,0 0-323-16,25 0 127 0,-25 0-59 16,0 0 10-16,0 0-41 0</inkml:trace>
  <inkml:trace contextRef="#ctx0" brushRef="#br0" timeOffset="97716.2904">17216 15158 4911 0,'0'0'86'0,"0"0"42"16,0 0 30-16,0 24 8 0,0-24-90 0,0 0-92 16,0 0-76-16,0-24-48 0,0 24-120 15,0-26-210-15,25 2-863 16,0 24 582-16,0-25 64 0,-25 25 163 0,23-25 41 15,2 25 124-15</inkml:trace>
  <inkml:trace contextRef="#ctx0" brushRef="#br0" timeOffset="97880.1984">17415 14959 1095 0,'25'-26'190'0,"-25"26"128"0,0-24 516 15,0-1-489-15,24 0-27 0,-24 25 29 16,0-25 71-16,0 25-58 0,25-25 172 15,-25 25-429-15,0-23-43 16,0 23-193-16,0 0-156 0,25-26-726 0,-25 0 413 16,0 26-108-16,0-23 70 0,0 23-30 15,0-25 180-15</inkml:trace>
  <inkml:trace contextRef="#ctx0" brushRef="#br0" timeOffset="98033.5847">17613 14413 4281 0,'0'-25'145'15,"0"-1"74"-15,0 2 47 0,0 0 170 16,0 24-353-16,-25-25-44 0,25 25-40 16,0 0-44-16,0-25-304 0,0 25-103 15,0 0-174-15,0-25-99 0,0 25-149 16,0-25 145-16,25 1-493 0</inkml:trace>
  <inkml:trace contextRef="#ctx0" brushRef="#br0" timeOffset="98211.2784">17662 13793 3281 0,'0'0'110'0,"0"0"26"0,0-26-10 16,-24 26-83-16,24 0-299 0,0-24-3 15,0 24-100-15,0 0-166 16,0-25-62-16,0 25-39 0,0-25-227 0</inkml:trace>
  <inkml:trace contextRef="#ctx0" brushRef="#br0" timeOffset="98380.7786">17662 13346 2923 0,'0'0'73'0,"0"-25"215"16,-24 25-106-16,24 0-38 0,0-24-44 15,0 24-32-15,-25 0-152 16,25 0-122-16,0 0-112 0,0 0-80 0,0-26-118 16,0 26-74-16,25 0-455 0,-25-24 703 15</inkml:trace>
  <inkml:trace contextRef="#ctx0" brushRef="#br0" timeOffset="98534.2994">17711 13147 2840 0,'-24'0'40'0,"24"0"18"0,0 0 81 16,-25 0-109-16,25 0-73 0,0 0-126 15,0 0-180-15,0 0-1017 0,0 0 754 16,0 0 183-16</inkml:trace>
  <inkml:trace contextRef="#ctx0" brushRef="#br1" timeOffset="136883.0842">8583 645 1168 0,'0'0'86'0,"0"0"208"0,0 0-49 16,0 0-69-16,0 0 1 0,0 0 174 16,0 0-114-16,0 0-24 0,0 0 13 0,25-25 220 15,-25 25-192-15,0 0-35 16,0 0-5-16,0 0 111 0,0 0-160 0,0 0-57 16,24 0 3-16,-24 0 84 0,0 25-122 15,0-25 104-15,0 24-94 0,0 1 64 16,0 0-208-16,25 0 83 0,-25-25-4 15,0 25-152-15,0-1 127 0,0-24-22 16,0 26-40-16,0-26-13 0,0 0-999 16,0 0 242-16,0 0-272 0,0 0 150 15,0 0 204-15</inkml:trace>
  <inkml:trace contextRef="#ctx0" brushRef="#br1" timeOffset="137081.4906">8533 396 3766 0,'0'0'37'0,"25"0"-47"16,-25 0-107-16,0 0-425 15,25 0-417-15,-25 0 352 0,0 0-444 16</inkml:trace>
  <inkml:trace contextRef="#ctx0" brushRef="#br1" timeOffset="137656.3353">9054 570 1057 0,'0'0'43'0,"0"0"204"0,-25-24 43 15,25 24-147-15,-24 0 161 16,-1 0 13-16,25-25-179 0,-25 25 108 16,25 0 64-16,0 0-183 15,0 0 112-15,-25 0 70 16,25 25-163-16,-25-25 125 15,25 24-127-15,0 1-125 0,-24 0 4 16,24 0-4-16,0-25-2 16,0 0 13-16,0 24-71 0,0 1 37 15,24-25-31-15,-24 0-3 16,25 0-210-16,-25 0 28 0,50 0-329 16,-25-25 88-16,-25 1 297 15,24-1-125-15,-24-25 29 16,0 26 139-16,25-1-229 0,-25-26-146 15,0 27 413-15,-25-26 225 16,25 26 327-16,0-1-312 16,-24 1 165-16,24-2 39 0,0 26-161 15,-25-24 264-15,25 24 259 0,0-25-408 16,0 25-18-16,0 0-28 16,0 0-196-16,0 0-106 0,0 0 54 15,0 25 264-15,0-1-262 0,0 2 26 16,0-2-18-16,25 1 127 15,-25-1-92-15,0 26 41 0,24-26-155 0,1 27 123 16,0-2 47 0,-25 1-127-16,25-25-141 15,0 24-472-15,0-49-29 0,-25 0-132 0,24 25-1187 16,1-25 1206-16,-25 0 231 16</inkml:trace>
  <inkml:trace contextRef="#ctx0" brushRef="#br1" timeOffset="138027.7459">9327 620 2316 0,'0'0'71'0,"0"0"11"0,0 0 35 16,0 0 135-16,0 0-28 15,0 0-144-15,25 0 39 0,-25 0-84 16,25 0-10-16,0-25-42 0,0 25 73 16,-1 0-64-16,-24-25-3 0,25 25-55 15,0 0 52-15,-25 0 25 0,0 0 24 16,0-24-32-16,0 24-3 0,0 0-31 16,0 0 34-16,-25 0 0 0,-24-25 16 15,24 25-23-15,0 0 22 0,0 0 89 16,-25 0 113-16,50 25-95 15,-24-1 110 1,24 26 97-16,0-25-288 0,24-25-1 16,1 24-45-16,0 1-21 0,0-25-99 15,0 25-209-15,24 0-664 0,1-25 268 16,-25 0 29-16,0 0 56 0</inkml:trace>
  <inkml:trace contextRef="#ctx0" brushRef="#br1" timeOffset="138430.7187">9749 570 2436 0,'0'0'91'0,"0"0"38"15,0-24 369-15,-25 24-195 0,25 0 112 16,-24 0-81-16,24 0 183 0,0 0-426 16,-25 0 11-16,25 0-19 0,-25 0-20 15,25 0 13-15,-25 24 259 16,0-24-270-16,25 0 24 0,-25 25 85 0,25-25-83 15,-24 25-30-15,24-25-71 16,-25 25 140-16,25-1-112 0,0-24 3 16,0 25 2-16,25-25-26 0,-25 25-7 15,24-25-90-15,26 0-42 0,-50 0-15 16,25 0 48-16,0 0-89 0,0-25-107 16,-1 25 131-16,-24-25-24 0,25 1-237 15,-25-1 229-15,0 25 149 16,0-25 42-16,0 0 20 15,0 25 39-15,0 0 173 16,-25 0 18-16,25 0-104 0,0 0 7 16,0 25-6-16,0-25-47 15,25 25-76-15,0 0-53 16,-25-1 13-16,25 1-320 0,0-25-671 16,-1 0 410-16,1 25-791 15,0-25 227-15</inkml:trace>
  <inkml:trace contextRef="#ctx0" brushRef="#br1" timeOffset="138653.3057">9824 223 4146 0,'0'0'430'15,"0"0"-105"-15,0 0 466 16,0 25 277-16,24-25-564 0,-24 25-79 15,0 25 28-15,25-26-404 0,0 1-49 16,0 49 0-16,0-50 0 0,-25 27 0 16,23-26 0-16,2 49-196 0,-25-49-190 15,25-1-358-15,-25 1-305 0,25-25-1964 16,-25 25 745-16</inkml:trace>
  <inkml:trace contextRef="#ctx0" brushRef="#br1" timeOffset="148352.5633">12924 2803 535 0,'0'0'26'0,"0"0"26"16,0 0 34-16,0 0 37 0,0 0 45 15,0 0 174-15,0 0-192 0,0 0-30 0,0 0 6 16,0 0-4-16,0 0 126 0,0 0-132 16,0 0-1-16,25 0-20 0,-25 0 47 15,0 0 14-15,0 0 236 0,0 0-167 16,0 0 22-16,0 0 27 0,0 0 65 16,0 0-56-16,0 0 114 0,0 0-276 15,0 0-26-15,0 0-1 0,0 0 41 16,0 0 45-16,0 0-96 0,0 0 14 15,0 0-6-15,0 0 10 0,0 0 5 16,0 0 115-16,0 0-106 0,0 0-4 16,0 0-9-16,0 0 11 0,0 0 57 0,0 0-122 15,0 0-19-15,24 0-12 0,-24-24 1 16,0 24 6-16,0 0 34 0,0-26-21 16,0 26-6-16,0 0 5 0,0 0-2 15,0-25 32-15,0 25-45 0,0 0-5 16,25 0-8-16,-25 0 5 0,0-24 0 15,0 24 32-15,0-24-2 16,0 24 14-16,0 0 14 0,0-26-5 0,0 26 43 16,0 0-77-16,0-25-5 0,0 25-4 15,0 0 8-15,0-24-1 0,0 24 17 16,0 0-35-16,0-25-5 0,0 25 9 16,0 0-6-16,0 0 34 0,0-25-22 0,0 25 8 15,0 0-2-15,0 0-5 16,0-25 7-16,0 25 9 0,0-25-25 15,0 25-15-15,0 0 1 0,0 0-1 0,0-24 0 16,0-2 0-16,0 26 0 16,0 0 0-16,0-24 0 0,0 24 0 0,0 0 0 15,0 0 0-15,0 0 0 0,0 0 0 16,0-25 0-16,0 25 0 0,0 0 0 16,0-25 0-16,0 25 0 0,0 0 0 15,0 0 0-15,0 0 0 0,0-25 0 16,0 25 0-16,0-25 0 0,0 25 0 15,0-24 0-15,0 24 0 0,0-25 0 16,0 25 0-16,0 0 0 0,0-25 0 16,0 25 0-16,0 0 0 0,0-25 0 0,0 25 0 15,0 0 0-15,0 0 0 0,0-24 0 16,0 24 0-16,0 0 0 0,0 0 0 16,0-24 0-16,0 24 0 0,0 0 0 15,0-26 0-15,0 26 0 16,0 0 0-16,0 0 0 0,0-25 0 0,0 25 0 15,0 0 0-15,0-24 0 0,0 24 0 16,0-25 0-16,0 25 0 0,0 0 0 16,25-25 0-16,-25 25 0 0,0 0 0 15,0 0 0-15,0-25 0 0,0 25 0 0,0 0 0 16,0 0 0-16,0 0 0 0,0-25 0 16,0 25 0-16,0 0 0 15,0 0 0-15,0-24 0 0,0 24 0 0,0 0 0 16,25 0 0-16,-25 0 0 0,0-26 0 15,0 26 0-15,0-24 0 0,0 24 0 16,0 0 0-16,0-25 0 0,25 25 0 16,-25-26 0-16,0 26 0 0,0 0 0 15,0-24 0-15,0 24 0 0,0 0 0 16,0 0 0-16,0-25 0 0,0 25 0 0,0 0 0 16,0-25 0-16,0 25 0 15,0 0 0-15,0 0 0 0,0-24 0 16,24 24 0-16,-24 0 0 0,0-26 0 15,0 26 0-15,0-24 0 0,0 24 0 0,0-24 0 16,0 24 0-16,25 0 0 0,-25-25 0 16,0 25 0-16,0 0 0 0,0 0 0 15,0-26 0-15,0 26 0 16,0 0 0-16,0-24 0 0,25 0 0 0,-25 24 0 16,0 0 0-16,0 0 0 0,0-26 0 15,0 26 0-15,0 0 0 0,0-24 0 16,0 24 0-16,0 0 0 0,0 0 0 15,25-25 0-15,-25 25 0 0,0 0 0 0,0-25 0 16,0 25 0-16,0 0 0 0,0-24 0 16,0 24 0-16,0 0 0 0,0 0 0 15,0-26 0-15,0 26 0 0,0 0 0 16,25 0 0-16,-25 0 0 16,0-24 0-16,0 24 0 0,0 0 0 0,0 0 0 15,0 0 0-15,0-25 0 0,25 25 0 0,-25 0 0 16,0 0 0-16,0 0 0 0,0 0 0 15,0 0 0-15,0 0 0 16,0 0 0-16,0 0 0 0,24 0 0 16,-24-25 0-16,0 25 0 15,0 0 0-15,0-25 0 0,25 25 0 0,-25 0 0 16,0 0 0-16,0 0 0 16,25-25 0-16,-25 25 0 0,0 0 0 0,25 0 0 15,-25 0 0-15,0 0 0 0,0-25 0 16,25 25 0-16,-25 0 0 0,0 0 0 15,0 0 0-15,0 0 0 0,0 25 0 16,0-25 0-16,24 0 0 0,-24 0 0 0,0 0 0 16,0 0 0-16,0 0 0 0,25 0 0 15,-25 0 0-15,0 0 0 0,0 0 0 16,25 0 0-16,-25 0 0 0,0 25 0 16,0-25 0-16,0 0 0 0,25 0 0 15,-25 0 0-15,0 25 0 0,0-25 0 16,25 0 0-16,-25 0 0 0,0 25 0 15,0-25 0-15,0 0 0 16,0 0 0-16,0 0 0 0,25 0 0 0,-25 0 0 16,0 0 0-16,0 0 0 0,0 25 0 15,0-25 0-15,24 0 0 0,-24 0 0 16,0 0 0-16,0 0 0 0,0 24 0 16,0-24 0-16,0 26 0 0,25-26 0 15,-25 0 0-15,0 24 0 0,0-24 0 16,0 0 0-16,0 25 0 0,0-25 0 0,0 0 0 15,0 25 0-15,25-25 0 0,-25 24 0 16,0-24 0-16,0 0 0 0,0 26 0 16,0-26 0-16,0 0 0 0,0 24 0 15,0-24 0-15,0 24 0 0,0-24 0 16,0 26 0-16,0-26 0 0,0 25 0 16,0-25 0-16,0 24 0 0,0-24 0 0,0 24 0 15,0-24 0-15,0 26 0 16,0-2 0-16,0-24 0 0,0 25 0 15,0-25 0-15,0 25 0 0,0-25 0 16,0 0 0-16,0 24 0 0,0 2 0 16,0-26 0-16,0 25 0 0,0-1 0 0,25-24 0 15,-25 26 0-15,0-2 0 16,0-24 0-16,0 0 0 0,0 0 0 0,0 25 0 16,0-25 0-16,0 25 0 0,0-25 0 15,0 0 0-15,0 0 0 0,0 25 0 16,25-25 0-16,-25 0 0 0,0 25 0 15,0-25 0-15,0 24 0 0,0 1 0 16,0-25 0-16,0 0 0 0,0 26 0 0,0-26 0 16,0 24 0-16,0-24 0 0,0 0 0 15,0 0 0-15,0 24 0 0,0-24 0 16,0 0 0-16,0 25 0 0,0-25 0 16,0 0 0-16,0 25 0 0,0-25 0 15,0 25 0-15,0-25 0 16,0 24 0-16,0-24 0 0,0 25 0 0,0 0 0 15,0-25 0-15,24 0 0 0,-24 0 0 0,0 25 0 16,0 0 0-16,0-25 0 16,0 0 0-16,0 24 0 0,0-24 0 15,0 0 0-15,0 26 0 0,0-26 0 16,0 0 0-16,0 24 0 0,0-24 0 16,0 25 0-16,0-25 0 0,0 25 0 15,0-25 0-15,0 0 0 0,25 0 0 16,-25 25 0-16,0 0 0 0,0-25 0 15,0 0 0-15,0 24 0 0,0-24 0 16,0 0 0-16,0 25 0 0,25-25 0 0,-25 0 0 16,0 0 0-16,0 26 0 0,0-26 0 15,0 24 0-15,0-24 0 0,0 0 0 16,25 24 0-16,-25-24 0 0,0 25 0 16,0-25 0-16,0 0 0 0,0 26 0 0,25-26 0 15,-25 0 0-15,0 24 0 0,0-24 0 16,0 0 0-16,0 0 0 0,25 24 0 15,-25-24 0-15,0 0 0 16,0 0 0-16,0 0 0 0,0 26 0 0,0-26 0 16,0 0 0-16,0 24 0 15,0-24 0-15,0 25 0 0,0-25 0 16,0 25 0-16,0-25 0 0,0 0 0 0,0 24 0 16,0-24 0-16,0 26 0 15,24-26 0-15,-24 0 0 0,0 0 0 0,0 25 0 16,0-25 0-16,0 0 0 0,0 24 0 15,0-24 0-15,0 0 0 0,0 24 0 0,25-24 0 16,-25 26 0-16,0-26 0 16,0 0 0-16,0 24 0 0,0-24 0 15,0 25 0-15,0-25 0 0,0 26 0 0,0-26 0 16,0 0 0-16,0 0 0 0,0 24 0 16,0-24 0-16,0 0 0 0,0 0 0 15,0 0 0-15,0 0 0 0,0 0 0 16,0 25 0-16,0-25 0 0,25 25 0 0,-25-25 0 15,0 24 0-15,0-24 0 16,0 0 0-16,0 26 0 16,0-26 0-16,0 24 0 0,0-24 0 0,0 0 0 0,0 0 0 15,0 0 0-15,0 24 0 16,0-24 0-16,0 0 0 0,0 0 0 16,0 26 0-16,25-26 0 0,-25 0 0 15,0 0 0-15,0 24 0 0,0-24 0 0,0 0 0 16,0 25 0-16,0-25 0 0,0 0 0 15,0 0 0-15,0 25 0 16,0-25 0-16,0 0 0 0,0 0 0 0,0 0 0 16,0 0 0-16,0 25 0 0,0-25 0 0,0 0 0 15,0 0 0-15,0 0 0 16,0 0 0-16,0 0 0 0,0 0 0 16,0 0 0-16,0 25 0 0,0-25 0 0,25 0 0 15,-25 25-54-15,0-25-97 16,0 0-88-16,0 0-139 0,0 0-704 15,0 0 389-15,0 0-295 0,0 0-220 16,0 0-122-16,0 0 214 0</inkml:trace>
  <inkml:trace contextRef="#ctx0" brushRef="#br1" timeOffset="150003.4203">13916 3498 815 0,'0'0'156'0,"0"0"-23"0,0 0 125 0,0 0 7 15,0 0 19-15,0 0 198 0,0 0-335 16,0 0-9-16,0 0 10 0,0 0 45 16,0 0 33-16,0 0 337 0,0 0-253 15,0 0 5-15,0 0-111 0,0 0 28 16,0 0-49-16,0 0 191 0,0 0-194 15,0 0 10-15,0 0 6 0,0 0 38 16,0 0 115-16,0 0-217 0,0 0-32 16,0 0-30-16,0 0-18 0,0 0-11 15,25 0 68-15,-25 0-46 0,0 0 3 16,0 0-1-16,0-25-1 0,25 25 57 16,-25 0-92-16,0 0 21 0,25 0-4 15,-25 0-4-15,0 0 20 0,25 0-21 0,-25 0-33 16,25 0-6-16,24-25-21 15,-49 25 26-15,25 0-4 0,-25 0-4 16,50 0 3-16,-50 0-10 16,24 0 8-16,1 0 40 0,-25 0-38 15,25 0 2-15,0 0-38 0,-25 0 38 16,25 0-2-16,-25 0 0 0,25 0 0 0,-1 0-6 16,1 0 1-16,-25 0 5 15,0 0 8-15,25 0-10 0,0 0 5 0,-25 0-14 16,25 0 4-16,-25 0-5 0,24 0 1 15,-24-25 6-15,25 25 7 0,0 0-6 16,-25 0 7-16,25 0 2 0,-25 0-5 16,0 0 4-16,25 0-5 0,-25 0 8 0,0 0-4 15,0 0-2-15,0 0-1 0,25 0-8 16,-25 0 8-16,0 0-2 0,0 0 2 16,24 0-3-16,1 0-4 0,-25 0 1 15,0 0 3-15,25-25 2 0,-25 25 4 16,25 0-4-16,-25 0 0 0,25 0-3 0,-25 0 2 15,0-25 4-15,0 25 2 16,24 0 7-16,-24 0 3 0,0 0 9 16,0 0 10-16,0 0 64 15,0 0-37-15,0 0 72 0,0 0-126 0,0 0 21 16,0 0-22-16,0 0-7 16,0 0 0-16,0 0 0 0,-24 0 0 0,24 0 0 15,0 0 0-15,0 0 0 0,0 0 0 16,0 0 0-16,-25 0 0 0,25 0 0 0,0 25 0 15,-25-25 0-15,25 0 0 0,0 0-96 16,0 0-195-16,0 0-333 0,-25 0-425 16,25 0-2213-16,0 0 1839 0,0 0 424 15</inkml:trace>
  <inkml:trace contextRef="#ctx0" brushRef="#br1" timeOffset="155387.078">14686 3398 874 0,'0'25'66'16,"0"-25"53"-16,0 0 260 0,0 0-205 0,0 0-8 16,0 0-6-16,0 0 6 0,0 0 6 15,0 0 136-15,0 0-162 0,0 0 4 16,0 0 19-16,0 0 32 0,0 0 5 16,0-25 255-16,0 25-252 0,0 0-41 15,0 0-35-15,0 0 15 0,0 0 78 16,0 0-103-16,0 0-34 0,0 0 1 15,0 0 9-15,0 0-57 0,0 0-25 16,0 0 8-16,0-25-14 0,0 25 72 16,0 0-33-16,0-24 1 0,0 24-40 15,0 0 2-15,0-26 38 0,0 26 5 0,0 0 19 16,0-24 43-16,0 24-57 16,25-24-24-16,-25 24 0 0,0 0 12 0,0-26-26 15,0 26-23-15,0 0 0 0,24-24 14 16,-24 24-2-16,0 0-5 0,0-25 0 15,0 25 6-15,0-25 46 16,0 25-42-16,0 0 22 0,0-24-26 0,0 24 6 16,0 0 0-16,0-26 14 0,25 26-21 15,-25 0 26-15,0-25 42 0,0 25-45 16,0-24 12-16,0 24-6 0,0 0-2 16,0-26 20-16,0 26-47 0,0 0 4 15,0 0-18-15,0 0 8 0,0-24-7 16,0 24 16-16,0 0-26 0,0 0 11 0,0-24-6 15,0 24 1-15,0 0 13 0,0 0-18 16,0 0 10-16,0-25 2 0,0 25 0 16,0 0 11-16,0 0-19 0,0 0 15 15,0-26-11-15,0 26 3 0,0 0-4 16,0-24 12-16,0 24-7 0,0 0 4 16,0-25-22-16,0 25 16 0,0 0-3 0,0-25-7 15,0 25 15-15,0 0-3 0,0 0 4 16,0 0-10-16,0-24-2 15,0 24 13-15,0 0-3 0,0 0-12 16,0 0 10-16,0-26-12 16,0 26 23-16,0 0-12 0,0-24 4 15,0 24-4-15,0 0-5 0,0-24 14 16,0 24 11-16,0-26-18 0,0 26-7 0,0 0-1 0,0-25-27 16,0 25 28-16,0 0 6 0,0 0 9 15,0-24 3-15,0 24 10 16,0 0 35-16,0 0-25 0,0 0 0 0,0 0-6 15,0 0-3-15,0-24 0 0,0 24 17 16,0 0-65-16,25-26 36 0,-25 26-14 16,0 0 4-16,0-25 30 0,0 25-35 0,0-24-50 15,0 24 51-15,0-25 3 0,0 25 6 16,0 0 77-16,0-25-68 0,0 25 8 16,0 0-1-16,0 0 31 0,0-25 46 15,0 25-62-15,0 0-19 0,0 0-2 16,0-25 3-16,0 25-17 0,0 0 5 15,0 0-11-15,0 0 4 16,0-24 0-16,0 24-7 0,0 0 7 0,0 0-6 16,0-26 10-16,0 26-6 15,0 0-3-15,0 0 3 0,0-24-37 0,0 24 59 16,0 0-21-16,0 0 1 16,0 0 31-16,0-25-67 0,0 25 33 0,0 0 20 15,0 0-10-15,0-25-4 0,0 25-7 16,0 0-21-16,0-25 21 0,0 25 4 0,0 0 0 15,0 0-6-15,0-25 3 0,0 25 1 16,0 0 4-16,0 0-2 0,0 0 0 16,0-24-4-16,0 24 12 0,0 0-5 15,0 0-39-15,0-25 32 0,0 25-12 16,0 0 16-16,0-25-4 0,0 25 1 16,0 0 17-16,0-25 2 0,25 25-11 0,-25 0-14 15,0 0 3-15,0-24-5 16,0 24 9-16,0 0-2 0,0-24 7 0,0 24-8 15,0 0 3-15,0-26-6 0,0 26 6 16,0 0 3-16,0-25-5 0,25 25 4 16,-25-24-14-16,0 24 10 15,0 0 3-15,0-25 21 0,0 25-27 0,0-25 7 16,0 25-18-16,0 0 13 0,0 0 20 16,0-25-18-16,0 25 10 0,0-25-7 15,0 25-2-15,0 0-6 0,0-24-15 16,0-2 21-16,0 26 5 0,0 0-8 15,23-24-3-15,-23 24 8 0,0-25 4 0,0 25-3 16,0 0-3-16,0-26 7 0,25 26-14 16,-25 0-24-16,0-24 28 0,0 24 8 15,0 0 68-15,0-25-71 0,25 25 9 16,-25 0-40-16,0 0 24 0,0-25 8 16,0 25-21-16,0 0 6 0,25-24 9 15,-25 24 29-15,0-26-31 0,0 26 7 16,0 0-8-16,0-24-13 0,0 24 18 0,0 0 8 15,0 0-7-15,25 0 3 16,-25 0 1-16,0-24-13 0,0 24 24 16,26-25-21-16,-26 25 3 0,0 0-1 0,24-26-17 15,-24 26 21-15,0-24-40 16,0 24 44-16,25 0 17 0,-25-24-34 16,0 24 74-16,0 0-75 0,0-26 31 15,0 26-41-15,0 0 24 0,0-24-4 0,0 24 72 16,0 0-65-16,0-25-3 0,25 25-73 15,-25 0 69-15,0 0-7 0,0-25 11 16,0 25 0-16,0 0 1 0,0 0-1 16,25-24-23-16,-25 24 20 0,0-26-1 15,0 26-1-15,25 0 30 0,-25 0-24 16,0-24 8-16,25 24-14 0,-25 0 3 0,0-25-2 16,24 25-27-16,-24 0 18 15,0 0 0-15,0 0 77 0,0 0-68 0,0 0-3 16,25 0 23-16,-25 0-94 0,0 0 56 15,0 0-20-15,24 0 27 0,-24 0-1 16,0 0 2-16,0 0 8 0,25 0 8 16,-25 0 0-16,0 0-8 0,0 0-9 15,0 0 15-15,0 25 0 0,25-25-16 16,-25 0 15-16,0 0 3 0,0 0 96 16,0 0-99-16,0 0 2 0,0 0-59 15,0 0 0-15,24 0 61 0,-24 0 72 16,0 0-75-16,25 0-4 0,0 0 25 15,-25 0-15-15,0 0-3 16,0 0-43-16,0 24 38 0,25-24-1 0,-25 0 5 16,0 26 5-16,0-26-14 0,0 0 9 15,0 0-57-15,0 0 60 0,0 24-13 16,0-24 4-16,25 0 55 0,-25 0-41 16,0 0 1-16,0 0-9 0,0 0 5 15,0 0-2-15,0 0 4 0,24 0 27 0,-24 0-11 16,0 0 33-16,0 0-62 0,0 25 9 15,25-25-68-15,-25 0 72 16,0 0-11-16,25 25 0 0,-25-25 4 16,0 0-2-16,0 24 3 0,0-24-4 15,0 0-3-15,0 0 6 0,0 0-4 0,25 0-70 16,-25 0 68-16,0 0 7 16,0 0 99-16,0 26-93 0,0-26 3 15,0 0 16-15,0 0-35 0,0 24 39 16,0-24-51-16,0 0-15 0,0 24 33 0,0-24 77 15,0 0-69-15,0 26-1 0,25-26-1 16,-25 0-37-16,0 25 35 0,0-25 2 16,26 24 6-16,-26-24 0 0,0 0-13 15,0 24 5-15,0-24 11 0,0 0-12 0,0 26-1 16,23-26-1-16,-23 0-8 0,0 0 23 16,0 24-49-16,0-24 44 0,0 0 14 15,0 25-12-15,0 0 84 0,0-25-94 16,0 0 7-16,0 24-27 0,0-24 21 15,25 26 13-15,-25-26-15 0,0 25 2 16,0-25-3-16,0 24-13 0,0-24 16 16,0 26 1-16,0-2-2 15,0 1 2-15,0-25 0 16,0 25-7-16,0-25 6 0,0 25-30 0,0 0 28 16,0-25-3-16,0 24 30 0,0-24-26 15,0 25 13-15,0-25-9 0,0 26-27 16,0-2 51-16,0-24-31 0,0 24-1 15,0 1 15-15,0 0-37 0,0-25 31 0,0 25 27 16,0-25-29-16,0 0 1 0,0 24 0 16,0 1-21-16,0-25 14 0,0 25 4 15,0-25 3-15,0 25-9 0,0-25 19 16,0 25 6-16,0-25 15 0,0 0-12 16,0 24-12-16,0-24-6 0,0 26-5 15,0-26-24-15,0 24 29 0,0-24-6 16,0 0 2-16,0 25 0 0,0 0 0 0,25-25 1 15,-25 25 6-15,0-25 9 0,0 0-18 16,0 25 15-16,0-25-16 16,0 24 12-16,0-24-4 0,0 0 0 0,0 25 59 15,0-25-34-15,0 0-6 16,0 26-24-16,0-26 1 0,25 0 6 16,-25 24-8-16,0-24 7 0,0 0-19 15,0 0 16-15,0 24 14 0,0-24 23 16,0 25-33-16,0-25 1 0,0 0-16 0,25 26 0 15,-25-26 3-15,0 24 4 0,0-24 9 16,0 0-1-16,0 24-8 0,0-24 2 16,0 0 4-16,0 26-1 0,0-26 2 0,0 0-19 15,0 24 19-15,0-24-4 16,24 0-1-16,-24 25 10 0,0-25-4 0,0 0 10 16,0 0-2-16,0 25-35 0,0-25 31 15,0 24-14-15,25-24 23 0,-25 0-1 16,0 26-12-16,0-1 31 0,0-25-39 15,0 24-16-15,0-24-11 0,0 24 25 0,0-24 13 16,0 26 13-16,0-26-26 16,0 0 0-16,0 0 0 0,0 0 0 15,0 24 0-15,0-24 0 0,0 0 0 16,0 25 0-16,0-25 0 0,0 26 0 16,0-26 0-16,0 0 0 0,0 0 0 15,0 24 0-15,25-24 0 0,-25 0 0 16,0 25 0-16,0-25 0 15,0 0 0-15,0 0 0 0,0 0 0 0,0 25 0 16,0-25 0-16,0 0 0 0,0 0 0 16,0 0 0-16,0 0 0 0,0 24 0 15,0-24 0-15,0 26 0 0,0-26 0 16,0 0 0-16,0 0 0 0,0 24 0 16,0-24 0-16,0 0 0 0,0 0 0 0,0 0 0 15,0 0 0-15,0 24 0 0,0-24 0 16,25 0 0-16,-25 0 0 15,0 0 0-15,0 26 0 0,0-26 0 16,0 0 0-16,0 0 0 0,0 0-121 0,0 24-556 16,0-24-72-16,0 0-278 15,0 0-312-15,0 0-278 0,0-24 319 0</inkml:trace>
  <inkml:trace contextRef="#ctx0" brushRef="#br1" timeOffset="157057.031">15826 3299 1133 0,'0'0'63'15,"0"0"79"-15,0 0 325 0,0 0-215 16,0 0-30-16,0 0-17 0,0 0 13 16,-24 24 162-16,24-24-187 0,-25 0 11 15,25 26 12-15,0-26 3 0,0 0-18 16,0 24 49-16,-25-24-106 0,25 0-9 15,0 0 20-15,0 0-19 0,0 0-15 16,0 0 191-16,0 0-177 0,0 25 72 0,0-25 29 16,25 0-17-16,-25 0 183 15,0 0-295-15,0 0-19 0,0 0-13 16,25 0 4-16,-25 0-9 0,0 0 64 16,24 25-90-16,-24-25-15 0,25 0-14 15,-25 0-18-15,50 0 7 0,-50 0-6 0,25 0 5 16,-1 0-13-16,1 0 13 15,0 0 1-15,25-25-16 0,-25 25 9 0,-1 0-10 16,1 0 15-16,0 0 18 0,0 0 19 16,0 0-27-16,-25 0 0 0,24 0-16 15,-24 0 9-15,25 0 14 0,0 0 13 0,0 0-9 16,0 0-11-16,-25 0-12 16,25 0-2-16,24 0-17 0,-49 0 14 0,25 0 5 15,-25 0-5-15,25 0 10 0,0-25 1 16,-1 25-4-16,-24 0-4 0,0 0 0 15,0 0-2-15,0 0 4 16,0 0-14-16,0 0 15 0,0 0 9 0,0 0 25 16,0 0-10-16,0 0 9 0,0 0 47 15,0 0-64-15,0 0 15 0,0 0-31 16,0 0-22-16,0 0 37 0,0 0 17 16,0 0-9-16,0 0-3 0,0 0 2 15,0 0-5-15,0 0 4 0,0 0-12 16,0 0 0-16,0 0-2 0,0 0 11 15,0 0 6-15,0 0-1 0,0 0-28 16,0 0 4-16,0 0 4 0,0 0-17 0,0 0 18 16,0 0-9-16,0 0 7 0,0 0 24 15,0 0-27-15,0 0 29 0,0 0-56 16,0 0 28-16,0 0-30 0,0 0 31 16,0 0 12-16,0 0 10 0,0 0 7 15,0 0 1-15,0 0 9 0,0 0-17 0,0 0 1 16,0 0-29-16,0 0-2 15,0 0 2-15,0 0 0 0,0 0-50 16,0 0 26-16,25 0-10 0,-25 0-3 16,25 0 22-16,-25 0-22 0,0 0-7 15,0 0 43-15,0 0 5 0,25 0-2 16,-25 0-10-16,0 0 5 0,0-24 23 16,0 24-3-16,0 0-14 0,0 0 1 0,0-26-1 15,0 26 11-15,0-24-1 0,0 24-11 16,0 0 24-16,0 0 13 0,0 0 50 15,0 0-39-15,0 0-3 0,0 0-3 16,0 0-12-16,0 0-15 0,0-24-2 16,0 24-4-16,0 0-16 0,0 0 7 0,0-26 19 15,0 26 22-15,0-24-32 0,0 24 5 16,0-25 0-16,25 25-2 16,-25-25 16-16,0 1 18 0,0-2-34 0,0 26-10 15,0-25 0-15,0-25 0 16,0 50 0-16,0-24 0 0,0 0 0 15,0-1 0-15,0-1 0 0,25 2 0 16,-25 24 0-16,0-25 0 0,0-24 0 16,0 23 0-16,24 2 0 0,-24 0 0 15,0-2 0-15,0-23 0 16,0 25 0-16,0-2 0 0,0 1 0 0,0 25 0 16,0-24 0-16,0-26 0 0,0 50 0 15,0-25 0-15,0 25 0 0,0-25 0 0,0 1 0 16,0 24 0-16,0 0 0 15,0 0 0-15,0-26 0 0,0 26 0 0,0 0 0 16,0 0 0-16,0 0 0 0,0 0 0 16,0 0 0-16,0 0 0 0,-24 26 0 15,24-26 0-15,0 24 0 0,0-24 0 16,0 0-94-16,0 25-430 0,-25-25-23 16,25 0-139-16,0 0-243 0,0 0-289 0,0 0-1451 15,0 0 1769-15</inkml:trace>
  <inkml:trace contextRef="#ctx0" brushRef="#br1" timeOffset="162788.247">13346 11858 1660 0,'0'0'82'15,"0"0"71"-15,0 0 63 0,0 0 67 0,0 0 226 16,0 0-267-16,0 0-3 0,0 0-19 16,0 0-30-16,0 0 59 0,0 0-179 15,0 0-18-15,0 0 16 0,0 0 41 16,0 0 17-16,24 0 183 0,-24 0-182 16,0 0-5-16,0 0-10 0,25-25-3 15,0 25 120-15,0 0-123 0,-25 0 8 16,0 0-34-16,25-24 50 0,-25 24-42 15,25 0 53-15,-1 0-82 0,-24 0 2 16,0 0-23-16,25 0-1 0,0 0-8 16,-25 0-16-16,25 0-8 0,-25 0 3 15,25 0 6-15,-25 0-9 0,24 0 4 0,-24 0-6 16,25 0 4-16,-25 0-10 0,25 0-2 16,-25 0 67-16,0 0-9 0,25 0 31 15,-25 0-27-15,0 0-6 0,0 0-7 16,25 0 33-16,-25 0-40 0,0 0 1 15,0 0-15-15,25 0-1 0,-25 0-2 16,24 0-20-16,-24 0-1 0,0 0-1 16,25-26 4-16,-25 26-8 0,0 0 10 15,0 0-2-15,0 0 22 0,0 0-18 16,0 0 11-16,0 0 18 0,0 0-5 16,0 0 7-16,0 0 6 0,0 0 21 15,0 0 12-15,0 0 31 0,0 0-68 16,0 0-14-16,0 0-8 0,0 0 21 15,25 0 2-15,-25 0-18 0,0 0-7 16,0 0 4-16,0 0-8 0,0 0 7 0,0 0-4 16,0 0-12-16,0 0-17 0,0 0-33 15,0 0-73-15,-25 0-407 0,25 0-35 16,0 0-96-16,0 0-322 0,-25 0-305 16,25 0-23-16</inkml:trace>
  <inkml:trace contextRef="#ctx0" brushRef="#br1" timeOffset="164596.8113">13842 11710 254 0,'-25'0'27'16,"25"0"3"-16,0 0 10 0,0 0 26 15,0 0-48-15,0 0 0 16,0 0-6-16,0 0 10 0,0 0-9 16,0 0 74-16,0 0-29 0,0 0 21 0,0 0-31 15,0 0 24-15,0 0 110 0,0 0-76 16,0 0-11-16,0 0-28 0,0 0-31 0,0 0-15 16,0 0 31-1,0 0-14-15,0 0 18 0,0 24 1 16,0-24 2-16,0 0 18 0,0 0 107 0,0 0-51 15,0 0-19-15,0 0-12 0,0 24-19 0,0-24-6 16,0 0-43-16,0 0-47 0,0 0 19 16,0 25-2-16,0-25-8 0,0 0 109 15,0 0-68-15,0 0 12 0,0 26-15 16,0-26 18-16,0 0-1 0,0 0 68 0,-25 0-33 16,25 0 18-16,0 0-6 0,0 0 9 15,0 0 89-15,0 0-95 0,0 0-10 16,0 24 9-16,0-24 14 0,0 0-4 15,0 25 106-15,0-25-103 0,0 0 0 16,0 0-7-16,0 0 14 0,0 0-19 16,0 0 34-16,0 0-77 0,0 0 9 15,0 0-16-15,0 0 32 0,0 0-14 16,0 0-29-16,0 0 0 0,0 0-3 16,0 0 27-16,0 0-6 0,0 0 102 15,0 0-71-15,0 0-3 0,0 0-27 16,0 0 8-16,0-25 79 0,0 1-73 15,0 24-6-15,0-26-29 0,0 26-1 0,0 0 2 16,0-25 44-16,0 1-35 0,0 24-5 16,0 0-1-16,0-24-15 15,0-2-20-15,0 26-1 0,0-25-1 0,0 25 20 16,0-24-22-16,0 24 1 0,0-26 28 16,0 26-25-16,0-24 7 15,0 24-15-15,0-25 3 0,0 0 8 0,0 25 5 16,0-25-9-16,0 25-5 0,0-25 6 0,0 25-8 15,25-24 12-15,-25 24-14 16,0-25 12-16,0 25-19 0,0-25 35 16,0 25 3-16,0 0-15 0,25-25 19 15,-25 25-40-15,0 0 21 16,0-25-4-16,0 25-6 0,0 0 25 0,0-24-31 16,0 24 11-16,0 0-9 15,0-25-2-15,25 25 7 0,-25 0 2 0,0-26-6 16,0 26 0-16,0 0 3 0,0-24 0 15,0 24-6-15,0 0-12 0,0-24 20 16,25 24-2-16,-25-26 9 0,0 26-10 16,0 0 12-16,0-24-12 0,24 24 3 15,-24 0-1-15,0 0-3 0,0-25 10 16,0 25-7-16,0 0 10 0,0 0-7 0,0-24 3 16,0 24 7-16,25 0 25 0,-25 0-14 15,0 0-20-15,0 0 11 0,0-25-16 16,0 25-21-16,0 0 30 15,25 0-9-15,-25 0-2 0,0-25-19 16,0 25 21-16,25 0-6 0,-25 0 4 16,0-25-1-16,0 25 1 0,0 0 1 15,0 0-2-15,25 0-29 0,-25 0 33 16,0 0-3-16,0 0 20 0,0 0-20 16,0 0-5-16,25 0 43 15,-25 0-36-15,24 0-28 0,-24 0 23 16,0 0-5-16,0 0 17 0,25 0-16 15,-25 0 3-15,0 0 7 0,0 0-6 0,25 0 5 16,-25 0-5-16,0 0 0 16,0 0 0-16,25 0 7 0,-25 25-4 0,0-25-2 15,0 0 1-15,0 0-5 0,25 0-17 16,-25 0 28-16,24 0 0 0,-24 0-2 16,0 25 33-16,25-25-11 0,-25 0-10 15,0 25 10-15,0-25-6 0,25 0 7 16,-25 24-3-16,0-24 15 0,0 25-23 15,0-25 28-15,0 24-24 0,0-24-2 16,0 26 13-16,25-26 0 0,-25 0 7 16,0 24-8-16,0-24 10 0,0 0-8 0,0 24 27 15,25-24-37-15,-25 0 2 16,0 0-10-16,0 26 3 0,0-26 8 16,0 25-11-16,0-25 1 0,0 0-13 0,0 24 24 15,0-24-3-15,0 25 84 0,0-25-71 16,0 25-5-16,0-25 7 0,0 0-5 15,0 25 86-15,0-25-77 0,25 0-34 16,-25 25-8-16,0-25 0 16,0 0 0-16,0 24 0 0,0-24 0 0,0 0 0 15,0 0 0-15,0 25 0 0,0-25 0 0,0 25 0 16,0-25 0-16,0 0 0 0,0 0 0 16,0 25 0-16,0-25 0 0,0 0 0 15,0 25 0-15,24-25 0 0,-24 0 0 16,0 24 0-16,0-24 0 0,25 0 0 15,-25 0 0-15,0 0 0 0,0 26 0 16,0-26 0-16,0 0 0 0,0 0 0 16,0 0 0-16,0 0 0 0,25 24 0 15,-25-24 0-15,0 0 0 0,0 0 0 16,0 0 0-16,0 0 0 0,0 25 0 16,0-25 0-16,0 0 0 0,0 0 0 15,0 26 0-15,0-26 0 0,0 0 0 16,0 0 0-16,0 24 0 0,0-24 0 0,0 0 0 15,0 0 0-15,0 0 0 0,0 0 0 16,0 0 0-16,0 0 0 16,0 0 0-16,0 0 0 0,0 0 0 0,0 0 0 15,0 0 0-15,0 0 0 0,0 0 0 16,0 0 0-16,0 0 0 0,0 0 0 16,0 0 0-16,0 0 0 0,0 0 0 0,0 0 0 15,0 0 0-15,0 0-169 0,0 0-657 16,0 0 47-16,0 0-253 0,0 0-244 15,0 0-284-15,0 0 292 0</inkml:trace>
  <inkml:trace contextRef="#ctx0" brushRef="#br1" timeOffset="167990.6163">14388 11734 2118 0,'0'0'228'0,"0"0"8"0,0 0 98 15,0 0 34-15,0 0 57 0,0 0-12 16,0 0 210-16,0 0-440 0,0 0-49 0,0 0-40 15,0 0-3-15,0 0 16 0,0 0-75 16,0 0-6-16,25 0 14 0,-25 0-49 16,0 0 40-16,25-24 91 0,-1 24-28 15,1 0 14-15,-25 0-16 0,25 0 12 16,0 0 73-16,-25 0-103 0,25 0-7 16,-25 0-10-16,0 0-10 15,25 0 9-15,-25 0 40 0,0 0-51 16,24 0-10-16,-24 0-5 0,0 0 11 0,25 0-19 15,0 0-22-15,-25-26 1 0,25 26 33 16,0 0-29-16,-25 0 8 0,49 0-9 16,-49 0-4-16,50 0-11 15,-50 0 19-15,25 0-1 0,-25 0 20 16,23 0-13-16,2 0 5 0,-25 0-5 0,25 0 0 16,-25 0-2-16,25 0 1 0,0 0 4 15,-25 0-7-15,26 0-6 0,-2 0-3 16,-24-25 3-16,25 25 7 0,25 0 50 15,-50 0-24-15,25 0 6 0,0 0 6 16,-1 0 5-16,1 0 48 0,-25 0-67 16,24 0-6-16,-24 0-13 0,25 0-1 15,-25 0-4-15,25 0-8 0,-1 0-5 16,-24 0 16-16,25 0 4 0,-25 0-18 16,50 0-17-16,-50 0 8 0,25 0 13 15,-25 0 10-15,24 0 3 0,-24 0 10 16,25 0 60-16,0 0-38 0,-25 0-8 15,0 0-4-15,25 0-11 0,-25 25 17 16,25-25-25-16,-25 0-6 0,0 0 3 0,0 0-20 16,26 0 18-16,-3 0 1 0,-23 0 2 15,0 0-19-15,25 0-3 0,-25-25-6 16,25 25 23-16,-25 0 4 0,0 0-8 16,25 0-2-16,-25 0 3 0,0 0 7 15,0 0 38-15,25 0-24 0,-25 0-11 16,0 0-5-16,0 0-12 0,24 0-6 15,1 0-1-15,-25 0 12 0,0 0-7 16,25 0 0-16,-25 0 6 0,25 0-7 0,-25 0 8 16,0 0-12-16,25 0 12 15,-25 0-1-15,0 0-18 0,0 25 16 0,25-25 5 16,-25 0-2-16,0 0 23 0,0 0-24 16,0 0 3-16,0 0-6 0,24 0 3 15,-24 0-9-15,0 0 17 0,0 0-16 16,25 0 7-16,-25 0-14 15,0 0 19-15,0 0-8 0,25 0 2 0,-25 0-17 16,0 0 13-16,25 0-2 0,-25 0 3 16,0 0 13-16,0 0-1 0,0 0-9 15,0 0-2-15,0 0 10 0,0 0-24 0,25 0 20 16,-25 0-21-16,0 0 16 0,0 0-19 16,0 0 22-16,24 0-10 0,-24 0 35 15,0 0-29-15,25 0 8 0,-25 0-8 16,0 0-10-16,0 0 15 0,25 0-8 15,-25 0 5-15,0 0 0 0,0 0 5 16,0 0-4-16,25 0 21 0,-25 0-11 16,0 0 5-16,0 0-10 15,0 0-4-15,0 0-3 0,0 0-2 16,0 0 0-16,0 0 0 0,0 0 0 0,0 0 0 16,0 0 0-16,0 0 0 0,0 0 0 15,0 0 0-15,0 0 0 0,0 0 0 16,0 0 0-16,0 0 0 0,0 0 0 15,0 0 0-15,0 0 0 0,0 0 0 0,0 0 0 16,0 0 0-16,0 0 0 0,0 0 0 16,0 0 0-16,0 0 0 0,25 0 0 15,-25 0 0-15,0-25 0 0,0 25 0 16,0 0 0-16,0 0 0 0,0 0 0 16,0-24 0-16,0 24 0 0,0 0 0 0,25 0 0 15,-25 0 0-15,0-26 0 0,0 26 0 16,0 0 0-16,24-24 0 15,-24 24 0-15,0 0 0 0,0-25 0 0,0 25 0 16,0 0 0-16,0-25 0 0,0 25 0 16,0-25 0-16,0 25 0 0,0-25 0 15,25 25 0-15,-25-24 0 16,0 24 0-16,0-25 0 0,25 25 0 0,-25-25 0 16,0 25 0-16,0-25 0 0,0 25 0 15,25 0 0-15,-25-25 0 0,0 25 0 16,0-24 0-16,0 24 0 15,0-25 0-15,0 25 0 0,0 0 0 16,0 0 0-16,0-26 0 0,0 26 0 16,0 0 0-16,0 0 0 0,0 0 0 15,0-24 0-15,0 24 0 0,0 0 0 0,25 0 0 16,-25 0 0-16,0-24 0 0,0 24 0 16,0 0 0-16,0-26 0 0,0 26 0 15,0 0 0-15,24 0 0 0,-24-24 0 16,0 24 0-16,0 0 0 0,0-25 0 15,0 25 0-15,25 0 0 0,-25 0 0 0,0 0 0 16,0 0 0-16,0 0 0 16,0 0 0-16,0 0 0 0,0 0 0 0,0-24 0 15,0 24 0-15,25 0 0 16,-25 0 0-16,0 0 0 0,0 0 0 16,0 0 0-16,0 0 0 0,0 0 0 15,25 0 0-15,-25 0 0 0,0 0 0 16,25 0 0-16,-25 0 0 0,0 0 0 0,0 0 0 15,0 0 0-15,25 0 0 0,-25 0 0 16,0 0 0-16,0 24 0 0,0-24 0 16,0 0 0-16,0 0 0 0,0 0 0 15,24 25 0-15,-24-25 0 16,0 0 0-16,25 24 0 0,-25-24 0 0,0 0 0 16,25 0 0-16,-25 0 0 0,25 0 0 0,-25 0 0 15,0 0 0-15,0 0 0 0,0 26 0 16,0-26 0-16,25 0 0 0,-25 24 0 15,0-24 0-15,0 0 0 16,0 0 0-16,0 24 0 0,0-24 0 0,0 0 0 16,0 26 0-16,0-26 0 0,0 25 0 15,24-25 0-15,-24 0 0 16,0 0 0-16,0 24 0 0,0-24 0 0,25 0 0 16,-25 0 0-16,0 0 0 0,0 0 0 15,0 25 0-15,0-25 0 0,0 0 0 16,0 0 0-16,0 0 0 0,0 25 0 15,0-25 0-15,0 25 0 0,0-25 0 16,0 0 0-16,0 25 0 0,0-25 0 16,0 0 0-16,0 24 0 0,0-24 0 0,0 0 0 15,0 0 0-15,0 25 0 16,0-25 0-16,0 0 0 0,0 0 0 0,0 25 0 16,25-25 0-16,-25 0 0 0,0 0 0 15,0 0 0-15,0 0 0 0,0 25 0 16,0-25 0-16,0 25 0 15,0-25 0-15,0 0 0 16,25 0 0-16,-25 24 0 0,0-24 0 0,0 0 0 16,0 0 0-16,0 0 0 0,0 0 0 0,0 26 0 15,0-26 0-15,0 0 0 16,0 0 0-16,0 24 0 0,0-24 0 16,0 0 0-16,0 0 0 0,25 25 0 0,-25-25 0 15,0 0 0-15,0 0 0 16,0 26 0-16,0-26 0 0,0 0 0 0,0 0 0 15,0 0 0-15,0 24 0 0,0-24 0 16,0 0 0-16,25 0 0 0,-25 24 0 16,0-24 0-16,0 0 0 0,0 0 0 15,0 0 0-15,0 25 0 0,0-25 0 16,24 0 0-16,-24 0 0 0,0 0 0 0,0 26 0 16,0-26 0-16,0 0 0 0,0 0 0 15,0 0 0-15,0 0 0 0,0 24 0 16,0-24 0-16,25 0 0 15,-25 0 0-15,0 0 0 0,0 0 0 0,0 0 0 16,0 0 0-16,0 0 0 0,0 0 0 16,25 0 0-16,-25 0 0 0,0 0 0 15,25 0 0-15,-25 0 0 0,0 0 0 16,25 0 0-16,-25 0 0 0,24 0 0 16,-24 0 0-16,25 0 0 0,0 0 0 15,-25 0 0-15,25 0 0 0,0 0 0 16,0 0 0-16,-25-24 0 0,24 24 0 15,-24 0 0-15,25 0 0 0,0 0 0 16,-25 0 0-16,0 0 0 0,25 0 0 0,-25 0 0 16,25 0 0-16,-1 0 0 15,-24 0 0-15,25 0 0 0,-25 0 0 0,25 0 0 16,0 0 0-16,-25 0 0 0,25 0 0 16,-25 0 0-16,25 0 0 0,-1-26 0 15,1 26 0-15,-25 0 0 0,25 0 0 16,-25 0 0-16,25-25 0 0,0 25 0 0,-25 0 0 15,23 0 0-15,-23 0 0 16,25 0 0-16,0 0 0 16,1 0 0-16,-26 0 0 0,25 0 0 0,0 0 0 15,-1 0 0-15,-24-24 0 0,25 24 0 16,-25 0 0-16,25 0 0 0,-25 0 0 16,25 0 0-16,-25 0 0 0,0 0 0 0,25 0 0 15,-25 0 0-15,24 0 0 0,1 0 0 16,-25 0 0-16,25 0 0 0,-25 0 0 15,24 0 0-15,1 0 0 0,-25 0 0 16,24 0 0-16,-24 0 0 0,25 0 0 16,0 0 0-16,-25 0 0 0,0 0 0 15,25 0 0-15,-25 0 0 0,0 0 0 16,25 0 0-16,-25 0 0 0,25 0 0 16,-25 0 0-16,24 0 0 0,1-24 0 0,-25 24 0 15,25 0 0-15,1 0 0 0,-26 0 0 16,25 0 0-16,-1 0 0 0,-24 0 0 15,0 0 0-15,24 0 0 0,-24 0 0 16,25 0 0-16,0 0 0 0,-25 0 0 16,0 0 0-16,0 0 0 0,25 0 0 15,-25 0 0-15,0 0 0 0,0 0 0 16,25 0 0-16,-25 0 0 16,0 24 0-16,0-24 0 0,0 0 0 0,0 0 0 15,0 0 0 1,0 0 0-16,0 0 0 0,0 0 0 0,0 0 0 15,0 0-44-15,0 0-149 0,0 0-186 16,0 0-343-16,0 0-1326 0,0 0 664 0,-25 0 59 16,25 0 268-16</inkml:trace>
  <inkml:trace contextRef="#ctx0" brushRef="#br0" timeOffset="178366.7353">25327 769 1215 0,'0'0'106'0,"0"0"78"0,0 0 48 15,0 0 261-15,0 0-277 0,0 0 21 16,0 0 293-16,0 0-267 0,0 0 18 15,0 0 3-15,0 0 200 0,0 0-273 16,0-25-70-16,0 25 27 0,0 0 14 16,0 25 247-16,0-25-137 15,0 24 285-15,0 51-15 16,0-51-313-16,0 26 7 0,0 0-64 16,0 75 144-16,0-77-270 0,0 2-61 15,0-1-5-15,0 1 0 0,-23 0 0 16,23 25 0-16,0-51 0 0,-25 2-20 0,25-2-101 15,0-24-117-15,0 25-766 0,0 0 340 16,0-25-226-16,0 0-152 0,0 0-321 16,0 0 100-16</inkml:trace>
  <inkml:trace contextRef="#ctx0" brushRef="#br0" timeOffset="179269.4169">25352 1165 609 0,'-25'0'62'0,"25"0"113"0,0 0 104 15,0 0 89-15,0 0-2 16,0 0 238-16,0 0-339 0,0 0 14 15,0 26 51-15,0-26 43 0,0 0 314 0,0 0-439 16,0 0-36-16,0 0-25 0,0 0-6 16,0 0 22-16,0 0-3 0,0 0-141 15,0 0-64-15,25 0 2 0,-25-26 1 16,25-22 4-16,0 48 32 0,0-26 36 0,-1 1-87 16,1 1 22-16,0-26-29 0,50 0-13 15,-51 0 35-15,26 26 18 16,-25-1-40-16,24-25 19 0,-49 50-3 0,25-24 20 15,-25 24-21-15,25-25-5 0,-25 25 25 16,0 0 19-16,0 0-6 0,0-25-9 16,0 25-14-16,0 0-5 0,0 0 5 15,0 0-37-15,0 0 69 0,0 25 24 16,0-25 81-16,0 25-44 0,0-1 154 16,0 2-119-16,0-2-17 0,0 25 11 15,0-23-5-15,0 48 52 0,0-24-113 16,0-1-26-16,0 1 25 0,25-26 20 15,-25 51 76-15,0-26-133 0,0-24 40 16,25 0-19-16,-25 0-12 0,0 0 71 16,25 25-73-16,-25-50-25 0,0 24-20 15,24-24 18-15,-24 0-7 0,0 26 4 0,0-26-25 16,0 0 36-16,0 0 11 0,0 0 8 16,0 0 9-16,0 0 0 0,0 0-33 15,0 0-6-15,-24 0 16 0,24 0-18 16,-25-26-9-16,25 26-1 0,-25 0 18 15,25-24 15-15,-25 24-25 0,0 0 3 16,0-25 17-16,-24 0-22 0,24 0 8 0,0 25 11 16,0-25-63-16,-49-25 55 0,49 50 66 15,0-25-64-15,0 1-5 16,1 24 0-16,-1-25-60 0,0 1 53 0,25-2 11 16,0 26-1-16,-25-24-1 0,25 24 0 15,0-24 2-15,-25 24 13 0,25 0-18 16,0 0 0-16,0 0 0 15,0 0-13-15,0 0-2 0,0 0 16 0,0 0-4 16,0 24-33-16,0-24-108 0,0 0-523 16,0 24 48-16,0-24-296 0,0 0-389 15,0 0-157-15,0 26 237 0</inkml:trace>
  <inkml:trace contextRef="#ctx0" brushRef="#br0" timeOffset="179980.3553">25849 1117 1625 0,'0'0'144'0,"0"0"56"16,0 0 79-16,0 0-6 0,0 0-8 0,0 0 384 15,24 0-293-15,-24 0 2 0,0 0-28 16,0 0-39-16,25 0 134 0,0 0-310 15,0 0 38-15,0 0 30 0,-1 0 18 0,26 0 11 16,49-26 25-16,-24 1-92 16,24 25 24-16,-24 0 15 0,24-24-37 15,99-1-63-15,-98 25-97 0,-1 0 14 16,0 0 1-16,-24 0 1 0,24 0 9 16,-25 0-16-16,-49 0 6 15,-25 0 14-15,0 0-20 0,0 0-5 16,-25 0-14-16,0 0-91 0,-24 0-433 0,24 0 111 15,0 0-179-15,25 0-247 0,-25 0-457 16,25 0 23-16</inkml:trace>
  <inkml:trace contextRef="#ctx0" brushRef="#br0" timeOffset="181428.918">27338 1042 2006 0,'0'-25'37'0,"0"25"61"0,0 0 57 15,0 0 296-15,0 0-211 0,-25 0 54 16,25 0-19-16,0 0 31 0,-25 0 214 16,25 0-304-16,0 0-44 0,0 0-40 15,0 0-18-15,0 0-14 0,0 0 118 16,0 0-59-16,0 0 54 0,0 25 52 0,0-25 49 16,25 75 281-16,-25-51-327 0,0 0 0 15,0 26 17-15,0-1-41 0,25 1-85 16,-25 75-72-16,0-51-87 15,0 0 0-15,0 26 0 0,24 97 0 16,-24-122 0-16,25-25 0 0,-25 74 0 16,25-73 0-16,-25-27 0 15,0 25 0-15,24-24 0 0,-24 49 0 16,0-49 0-16,25-25 0 0,-25 25 0 0,0-25 0 16,0 0 0-16,0 25 0 0,0-25 0 15,0 0 0-15,0 0 0 0,0 0 0 16,0 0 0-16,0 0 0 0,0 0 0 15,0-25 0-15,0 25 0 0,0 0 0 0,0 0 0 16,0 0 0-16,0 0 0 0,0 0 0 16,0 0 0-16,0 0 0 0,0 0 0 15,0 0 0-15,0 0 0 0,24 0 0 16,1 0 0-16,26 0 0 0,-26 0 0 16,0 0 0-16,-1 0 0 0,26 0 0 15,0 25 0-15,-2-25 0 0,-23 0 0 16,-25 24 0-16,25-24 0 0,0 0 0 15,-25 26 0-15,0-26 0 16,0 0 0-16,-25 0 0 0,25 24 0 16,-50-24 0-16,2 25 0 0,23-25 0 0,-25 25 0 15,1-25 0-15,24 25 0 0,-76-25 0 0,77 25 0 16,-1-1 0-16,1-24 0 16,-1 25 0-16,-24 1 0 0,49-26 0 0,0 24 0 15,0-24 0-15,0 0 0 0,0 24 0 16,49-24 0-16,-24 25 0 15,-1-25 0-15,25 0 0 0,-24 0 0 0,51 0 0 16,-27 0 0-16,-24 0 0 16,25-25 0-16,-25 25 0 0,-1 0 0 0,0 0 0 15,-24 0 0-15,0 0 0 0,0 0 0 16,0 0 0-16,-24 0 0 0,24 0 0 0,-49 25 0 16,49-25 0-16,-25 26 0 15,0-26 0-15,0 0 0 0,1 24 0 0,24-24 0 16,0 0 0-16,0 0 0 15,-25 24 0-15,25-24 0 0,0 0 0 0,0 26 0 16,0-26 0-16,0 24 0 0,25 1 0 16,-25 0 0-16,0-1 0 0,0 2 0 15,0 23 0-15,0 25 0 0,0-23 0 16,-25 23 0-16,25-24 0 0,0 24 0 16,-25 0 0-16,25 49 0 0,0-48 0 15,0 0 0-15,0-25 0 0,0 24 0 16,25 26 0-16,-25-76 0 0,25 25 0 0,-25 1 0 15,24 0 0-15,-24-26 0 0,0 51 0 16,25-75 0-16,-25 25 0 0,0 0 0 16,0 0 0-16,0-25 0 0,0 24 0 15,0-24 0-15,0 0 0 0,0 0-12 16,0 0-190-16,0-24-992 0,-25-1 53 16,25 0-347-16,0 0-95 15,-24 0 264-15</inkml:trace>
  <inkml:trace contextRef="#ctx0" brushRef="#br0" timeOffset="182573.338">25327 1165 712 0,'-23'0'71'16,"23"0"40"-16,0 0 67 0,0 0 234 15,0 0-225-15,0 0-15 0,0 0-17 16,0 0-14-16,0 0 35 0,-25 0 148 0,25 0-163 16,0 0 12-16,0 0 5 0,0 0 33 15,-25 0 221-15,25 0-253 0,0 0 14 16,-25 26-21-16,25-26 39 0,-25 0-28 15,0 0-34-15,1 0-68 0,24 0-4 16,-26 0 122-16,1 0-145 0,0 0 4 16,-24 24 64-16,-1-24-63 0,26 0 12 15,-26 0-12-15,26 0 27 0,-76 0 149 16,51 0-128-16,24 0 0 0,-25 0-20 16,1 0-27-16,-26 0-4 0,-24 0 19 0,49 0-43 15,1 0-4-15,-1 0-23 16,-24 0 47-16,-26 0 148 0,51 0-52 15,-1 0-21-15,-24 0-4 0,49 0 10 16,-25 0 1-16,-24 0 83 0,49 25-157 16,0-25 9-16,25 0-11 0,-25 0 35 15,25 0 49-15,0 24-109 0,0-24-45 0,0 0-12 16,0 0 29-16,0 0-10 0,25 0-26 16,-25 0-77-16,0 0-108 0,0 0-168 15,0 0-294-15,0 0-1285 0,0 0 620 16,0 0 21-16,0 0 297 0</inkml:trace>
  <inkml:trace contextRef="#ctx0" brushRef="#br0" timeOffset="183231.2204">23715 892 1423 0,'0'0'243'0,"0"0"82"15,0 0 77-15,0 0-33 0,-25 0 59 0,25 0 571 16,0 0-579-16,0 0-72 16,0 0-46-16,0 0-103 0,0 0 351 0,0 0-245 15,-24 0-30-15,24 0-22 0,0 50 14 16,0-50 1-16,0 75 285 0,0-50-377 15,0 24-90-15,0 25-86 0,0-24 0 0,24 74 0 16,-24-74 0-16,0 0 0 0,25 0 0 16,-25-1 0-16,0 26 0 0,0-1 0 15,0-49 0-15,0-1 0 0,0 0 0 16,0 2 0-16,0-2 0 0,0-24 0 16,0 0 0-16,0 25 0 0,0-25 0 15,0 0 0-15,0-49 0 0,0 49-79 16,0-26-151-16,-25 2-180 15,25 0-269-15,0-27-1105 0,-24 27 684 0,24 0-110 16,0-2 79-16,0 26 259 0</inkml:trace>
  <inkml:trace contextRef="#ctx0" brushRef="#br0" timeOffset="183682.2231">23566 1191 547 0,'-24'0'27'0,"24"0"9"16,0 0 74-16,0 0 88 0,0 0 21 0,0 0 237 15,0-26-287-15,0 26-4 0,0 0 14 16,-25 0-17-16,25 0 137 0,0 0-159 16,0 0 20-16,0 0 18 0,0 0 40 15,0 0 115-15,0 0 339 0,0 26-333 16,0-26-117-16,0 24-31 0,0-24 15 15,25 25 204-15,-25-25-189 0,0 24-22 0,0 1-34 16,0 0 3-16,0 0-25 16,0 0 41-16,0 0-144 0,0 0-22 0,0-25-10 15,0 25-13-15,0-1-72 0,0-24-65 16,0 0-172-16,0 0-135 0,0 0-181 16,0 0-225-16,0-24-1060 0,0-1 897 15,0 25 322-15</inkml:trace>
  <inkml:trace contextRef="#ctx0" brushRef="#br0" timeOffset="184186.0198">23343 868 2112 0,'0'0'172'16,"0"0"162"-16,0 0 93 0,0 24 46 16,0 2 40-16,0 23 319 0,0-24-462 15,0 0-112-15,0 24 73 0,0 2 45 16,0 23 392-16,0-1-488 0,0-23-17 0,25 25-62 15,-25-25 17-15,0 0-71 0,25 48-31 16,-25-48-116-16,0 0 0 0,0-25 0 16,0 23 0-16,0 2 0 0,0-25 0 15,0-25 0-15,0 25-16 0,0-25-117 16,0 0-130-16,0 0-863 0,-25 0 372 16,25-25-244-16,0 25-137 0,0-25-139 15,-25-25-674-15</inkml:trace>
  <inkml:trace contextRef="#ctx0" brushRef="#br0" timeOffset="184598.3139">23144 1165 1221 0,'0'0'114'15,"0"0"105"-15,0 0 78 0,0 0 360 16,-24 0-393-16,24 0 0 0,0 0 13 15,0 0 99-15,0 0 30 0,0 0 315 16,0 0-448-16,0 26-49 0,0-26 75 16,0 24 28-16,24 1 388 0,-24-1-424 15,25 1-80-15,-25 0-1 0,0 25-28 16,0-25-43-16,25 49 37 0,-25-24-158 16,0-25-9-16,0 0-8 0,0-1-3 0,0 26-180 15,0-50-15-15,0 24-126 0,0 2-178 16,0-26-141-16,0 25-1304 0,0-25-415 15,0 0 885-15</inkml:trace>
  <inkml:trace contextRef="#ctx0" brushRef="#br0" timeOffset="185520.1937">23144 1339 1854 0,'-24'25'122'0,"24"-25"63"16,0 0 56-16,0 0-35 0,-25 0 242 15,25 0-211-15,0 0 60 0,0 0-61 16,0 0-12-16,0 0-42 0,-25 0 58 16,25 0-110-16,-25 0-39 0,0 0 3 15,1 0 18-15,-1 0-64 0,-25 0 173 16,1 0-148-16,0 0 44 15,-1 0-88-15,0 25 39 0,-50-25-18 16,26 25-38-16,25-25 3 0,-25 0 1 0,24 0 6 16,-24 25-16-16,-50-1 15 0,74 2-37 15,0-26 21-15,1 24-12 0,-1-24-7 0,-24 25 31 16,49-25-10-16,-25 25-8 16,25-25-3-16,1 0 2 0,24 24 2 0,-50-24 9 15,25 0-13-15,25 0-4 0,-25 26 14 16,25-26-64-16,-25 0 39 0,25 0 21 15,0 0 65-15,0 0-56 0,0 0-6 16,0 0-10-16,-24 0-14 0,24 0 5 16,0 0 1-16,0 0-1 0,0 0-32 15,-25 0 25-15,0 0 20 0,25 0 58 0,0 0-45 16,0 0-1-16,-25 0 1 16,25 0-6-16,0 0 41 0,0 0 22 0,0 0 30 15,0 0-25-15,0 0-15 0,0 0-22 16,25 0-13-16,-25 0-27 15,0 0 91-15,0 0-88 0,0 0 15 0,0 0-9 16,0 0 2-16,0 0 2 0,0 0 4 16,0 0-20-16,0 0 7 0,0 0-10 15,0 0 17-15,0 0 16 16,0 0 1-16,0 0 55 0,0 0-54 0,0 0 9 16,0 0 52-16,0 0 56 0,0 0 163 15,0 24-190-15,25-24-19 0,-25 24 36 16,0 2 33-16,0 23-8 0,25 25 219 15,-1-24-225-15,-24 0-33 0,0-1-81 0,0 26-28 16,0 75-10-16,0-77 0 0,0 1 0 16,0 1 0-16,0-26 0 0,0 26 0 15,0 49 0-15,0-98 0 0,0 22 0 16,0 3 0-16,0-27 0 0,0 50 0 16,0-49 0-16,0 0 0 0,0-1 0 15,0-24 0-15,0 26 0 0,0-1 0 16,0-25 0-16,0 0 0 0,0 0 0 15,0 0 0-15,0 0 0 0,0 0 0 16,0 0 0-16,0 0 0 0,0 0 0 16,0 0 0-16,0 0-68 0,0 0-195 15,0 0-333-15,0 0-391 0,0-25-527 0,-24-1-1723 16</inkml:trace>
  <inkml:trace contextRef="#ctx0" brushRef="#br0" timeOffset="186603.0593">21756 3002 1432 0,'0'0'82'0,"-25"0"82"0,25 0 60 16,0 0 333-16,0 0-333 0,0 0 14 15,-25 0 40-15,25 0 9 0,0 0 342 16,0 0-357-16,0 0-29 0,-25 0-2 16,25 0-54-16,0 0-31 0,-25 0 132 0,25 0-92 15,-24 0 23-15,24 0-12 16,-25 24 7-16,0 0 95 0,0-24-176 0,0 26 0 16,1-26-16-16,-1 24 1 15,0 1 33-15,-25 1 136 0,25-2-149 16,1-24-10-16,-1 25-16 0,0 0-25 0,-25 49 22 15,26-50-78-15,24 2-31 0,-25-2 0 16,25 26 0-16,0-25 0 0,0 49 0 16,0-50 0-16,0 2 0 0,0 23 0 15,49-24 0-15,1 50 0 0,-25-50 0 16,0 0 0-16,-1-1 0 0,26 1 0 16,-25 1 0-16,49-2 0 0,-24 1 0 15,-25-25 0-15,24 0 0 0,-24 0 0 0,50 0 0 16,-50-25 0-16,24 25 0 0,-24-24 0 15,25 24 0-15,-26-26 0 0,26-23 0 16,-25 24 0-16,0 25 0 0,-1-25 0 16,-24 0 0-16,25-25 0 0,0 25 0 15,-25 1 0-15,0 24 0 0,0-25 0 16,0-1 0-16,0-22-7 0,0-2-12 16,-25 25 14-16,25 0 2 0,0 0 0 15,-25-49 14-15,25 50-15 0,-24-26 2 0,-1 25-2 16,0 0 5-16,0 1-9 15,0-27-24-15,1 27 27 0,-1-2 0 16,0 2 42-16,0 0-31 0,-24-1 28 16,24-1-34-16,0 26 7 0,0 0-6 15,-25 0-1-15,26 0 0 0,-51 26 0 0,50-1 0 16,1-25 0-16,-26 24 0 16,25 26 0-16,0-1 0 0,0-23 0 0,1-2 0 15,24 26 0-15,0-26-94 0,0 2-131 16,0 22-867-16,24-22 269 0,-24-2-330 0,25 1-259 15,0-25 20-15</inkml:trace>
  <inkml:trace contextRef="#ctx0" brushRef="#br0" timeOffset="187166.1552">21557 3546 1669 0,'0'0'117'16,"0"0"109"-16,0 0 103 0,0 0 110 15,0 0 399-15,0 0-437 0,0 0 500 16,0 0-694-16,0 0 6 16,0 0 14-16,0 0 50 0,0 0 1 0,-25 0 178 15,25-24-309-15,0 24-23 16,0 0 20-16,0 0-63 0,0-24 12 0,0 24-103 15,0 0 23-15,0-25-11 0,0 25 0 16,0-25-6-16,25 0 0 16,-25 25 10-16,25 0-6 0,-25-25-4 15,25 25 6-15,-25 0-9 0,25 0 8 0,-25 0-1 16,0 0 2-16,24 25 0 16,-24-25-2-16,25 25 6 0,-25-25-8 0,0 25 4 15,25 0-2-15,-25-25 0 0,25 24 2 16,-25 0-12-16,25-24-33 0,-25 26 41 15,25-26 4-15,-25 0 17 0,24 0 30 0,1 0-77 16,-25 0-49-16,25-26-53 0,-25 26-41 16,25-48-340-16,-25 48 168 0,0-25-52 15,0 0-91-15,0 0-169 0,0 0-82 16,0 0-888-16,0 25 896 16,-25 0 129-16,25-24 210 0</inkml:trace>
  <inkml:trace contextRef="#ctx0" brushRef="#br0" timeOffset="188537.0271">21805 3696 2397 0,'0'0'130'0,"0"25"103"16,0 0 160-16,0 0 85 0,0-1 2 15,0 51 319-15,0-50-522 0,0 24-9 16,0 25-23-16,0-24 23 0,0 99 197 15,0-99-288-15,25 25-46 0,-25-1-43 0,25-24 8 16,-25 23-22-16,25 27 62 0,0-51-79 16,-25 1-7-16,24 0 9 0,-24-26-15 15,25 26 67-15,-25-26-81 0,25 1 20 16,0 1-5-16,-25-2 0 0,25-24 18 16,-1 25-36-16,1-25-20 0,0 0-20 0,0 0 8 15,0 0 4-15,49 0 3 16,-49 0 6-16,25 0-8 0,-1-25 0 15,1 25-4-15,0 0 8 0,73 0-5 16,-49-24 1-16,1 24-5 0,0-26 16 16,-1 26-11-16,74 0 28 0,-73-25-11 15,-1 25-29-15,1 0 33 0,-1-24-21 16,1 24-19-16,74 0-11 0,-100-24 31 0,26 24-1 16,-1 0 47-16,1 0-48 0,73-26 1 15,-73 26-33-15,-25 0 40 0,24 0 12 16,0 0 21-16,1-24 16 0,49 24 89 15,-50 0-71-15,1 0-18 0,-26-25-14 16,150 25-28-16,-125 0-18 0,-24 0 4 16,73-25 0-16,-47 25-1 0,-27-25 1 15,26 25 0-15,-27 0 0 16,101-25 5-16,-99 25-5 0,0 0 0 16,24-24 0-16,-24 24 0 0,-1 0 0 15,51 0 0-15,-26-25 0 0,-24 25 0 0,-1 0 0 16,1 0 0-16,74-26 0 15,25 26 0-15,-25 0 0 16,-74 0 0-16,-26 0 0 0,26 0 0 16,49 0 0-16,-74 0 0 0,25 0 0 15,-25 0 0-15,24 0 0 0,-24 0 0 16,49 0 0-16,-24-24 0 0,-25 24 0 16,0 0 0-16,24-24 0 0,1 24 0 15,-25 0 0-15,0 0 0 0,-1-26 0 16,1 26 0-16,0 0 0 0,0-24 0 0,0 24 0 15,0 0 0-15,-1 0 0 0,-24 0 0 16,25 0 0-16,0 0 0 0,-1 0 0 16,-24 0 0-16,25-26 0 0,-1 26 0 15,1 0 0-15,0 0 0 0,-25 0 0 16,26 0 0-16,-26 0 0 0,25 0 0 16,0 0 0-16,-25 0 0 0,0 0 0 15,24 0 0-15,-24 0 0 0,0 0 0 16,0 0 0-16,0 0 0 0,25 0 0 15,-25 0 0-15,0 0 0 0,25 0 0 16,-25 0 0-16,25 0 0 0,-25 0 0 0,25 0 0 16,-25 0 0-16,0 0 0 15,0 0 0-15,24 0 0 0,-24 0 0 16,0 0 0-16,0 0 0 0,0 0 0 0,0-23 0 16,0 23 0-16,0 0 0 0,0 0 0 15,0 0 0-15,0 0 0 0,0 0 0 16,0 0 0-16,0 0 0 0,0 0 0 15,24 0 0-15,-24 0 0 0,0 0 0 16,0 0 0-16,0-26 0 0,0 26 0 16,-24 0 0-16,24 0 0 0,-24 0 0 0,24-24 0 15,0 24 0-15,-25 0 0 0,25 0 0 16,0-25 0-16,0 25 0 0,0 0 0 16,0-25 0-16,0 25 0 0,0-24 0 15,0 24 0-15,0-26 0 0,0 1 0 16,0 1 0-16,0 24 0 0,0-25 0 15,0 25 0-15,0-25 0 0,0 0 0 16,0 25 0-16,0-25 0 0,0 25 0 16,-25 0 0-16,25 0 0 0,-25-25 0 15,25 25-16-15,0 0-228 0,0 0-248 16,-25 0-1636-16,1 50-2247 16</inkml:trace>
  <inkml:trace contextRef="#ctx0" brushRef="#br0" timeOffset="189997.422">24906 4713 1929 0,'0'0'109'16,"0"0"59"-16,0-25 78 15,0 25-2-15,0 0 174 0,0 0-219 16,-24 0 49-16,24 0-7 0,0 0 30 0,0 0-33 15,-25 0 170-15,25 0-207 0,0 0-49 16,0 0-27-16,0 0 8 0,0 0 133 16,0 0-98-16,0 0 27 0,0 0 5 0,0 0 11 15,0 0-30-15,0 0 115 16,0 0-143-16,0 0 27 0,0 0 20 0,0 25 5 16,25 25 118-16,-25-25-198 0,0-1-42 15,0 2-33-15,0 22-25 16,24-23-25-16,-24 50 0 0,0-50 0 0,0-1 0 15,0 2 0-15,25-2 0 0,-25 0 0 16,0 2 0-16,0-26 0 0,25 0 0 16,-25 25 0-16,0-25 0 0,0 0 0 15,0 0 0-15,0 0 0 0,-50 0 0 16,50 0 0-16,-49 24 0 0,24-24 0 16,0 0 0-16,0 0 0 0,1 0 0 15,-1 25 0-15,-50 0 0 0,50-25 0 0,1 0 0 16,24 25 0-16,-25-25 0 15,25 25 0-15,0-25 0 0,25 0 0 0,-1 0 0 16,1 0 0-16,25 0 0 0,49-25 0 16,-24 25 0-16,-1-25 0 0,0 25 0 15,0-25 0-15,101 0 0 0,-102 25 0 16,2-24 0-16,-26 24 0 0,1 0 0 16,0 0 0-16,-26 0 0 0,-24 0 0 15,0 0 0-15,-24 0 0 0,-1 0 0 16,-50 0 0-16,50 0-31 0,-24 0-92 15,-1 24-117-15,2-24-145 0,23 0-197 16,-50 25-863-16,75-25 489 0,-25 0-57 16,25 0-147-16,0 0 135 0,0 0 318 15</inkml:trace>
  <inkml:trace contextRef="#ctx0" brushRef="#br0" timeOffset="190283.0468">25030 5433 2018 0,'24'0'300'15,"-24"0"0"-15,25 0 127 0,-25 0 60 16,25 0 17-16,-25 0-31 0,51 0 205 15,-27 0-500-15,26-24-70 16,-25 24-46-16,0 0-30 0,23 0-32 0,-48 0-8 16,25 0-37-16,-25 0-25 0,0 0-64 15,0 0-526-15,0 0 47 0,0 0-98 16,-25 0-151-16,25 0-66 0,-23 0 222 16</inkml:trace>
  <inkml:trace contextRef="#ctx0" brushRef="#br0" timeOffset="190434.7618">25155 5631 4003 0,'0'0'167'15,"24"0"106"-15,1 0 90 0,-25 0 31 16,25-25-171-16,25 25-198 0,-25 0-295 0,-25 0-434 16,23 0-463-16,-23 0-131 15</inkml:trace>
  <inkml:trace contextRef="#ctx0" brushRef="#br0" timeOffset="192013.9852">22326 10890 2700 0,'-24'0'278'0,"24"-25"-25"15,0 25 112-15,0 0-2 0,0 0 21 16,0 25 368-16,0-1-443 0,-25 2 42 15,25-1 18-15,0 24 25 0,0 1 42 0,0 74 302 16,25-50-472-16,-25 1-106 16,24-1-100-16,-24 0-47 0,25 100-13 15,-25-99 0-15,0 0 0 0,0-26 0 0,0 26 0 16,0-27 0 0,0 27 0-16,0-26 0 0,0-24 0 0,0 0 0 15,0-25 0-15,0 25 0 0,0-25 0 16,0 25 0-16,0-25 0 0,0 0 0 15,0 0 0-15,0 0 0 0,0 0 0 0,0 0 0 16,0-25 0-16,0 25 0 16,0 0 0-16,0 0 0 0,0 0 0 15,0 0 0-15,0 0 0 16,0 0 0-16,0 0 0 0,0 0 0 16,0 0 0-16,0 0 0 0,0 0 0 15,0 0 0-15,-25 0 0 0,25 0 0 16,0 0 0-16,-24 25 0 0,24-25 0 0,-25 0 0 15,25 0 0-15,-25 25 0 0,-25-1 0 16,50 1 0-16,-24 1 0 16,-1-26 0-16,0 49 0 0,0-24 0 0,0 25 0 15,25-26 0-15,-25 26 0 0,25-25 0 16,-24-1 0-16,24 51 0 0,0-26 0 16,0-24 0-16,24 25 0 0,-24-26 0 15,50 26 0-15,0 0 0 0,-25-25 0 16,-1 0 0-16,1-1 0 15,25 1 0-15,-1-1 0 0,1-24 0 0,-25 0 0 16,25 0 0-16,-26 0 0 0,26 0 0 16,23 0 0-16,-23 0 0 0,-25-24 0 15,25-1 0-15,-25 25 0 0,25-49 0 16,-25 24 0-16,0 0 0 0,-25 0 0 16,24 1 0-16,-24-2 0 0,0-23 0 0,0-1 0 15,0 25 0-15,0 1 0 0,0-1 0 16,0-49 0-16,0 49 0 0,-24-25 0 15,24 26 0-15,-25-1 0 0,25 0 0 16,-50-49 0-16,25 48 0 0,0-23 0 0,0 24 0 16,0 0 0-16,-25-25 0 0,1 25 0 15,24 0 0-15,1 1 0 0,-1-1 0 16,0 25 0-16,-24-24 0 0,24 24 0 16,0 0 0-16,0 0 0 15,0 24 0-15,-24 1 0 0,24-1 0 0,25 1 0 16,-25 0 0-16,25 25 0 15,-25-25 0-15,25 49 0 0,0-48 0 16,0 23 0-16,0-24 0 0,0 0-130 0,0 24-858 16,25-24 123-16,-25-25-427 0,0 25-264 15,25-25 125-15,-25 0 248 0</inkml:trace>
  <inkml:trace contextRef="#ctx0" brushRef="#br0" timeOffset="192670.1217">22302 12602 1700 0,'0'0'230'0,"0"0"-7"0,0 0 95 16,0 0 9-16,0 25 32 0,0-25 411 0,0 0-416 16,0 24-21-16,0-24-60 0,0 0 42 15,0 0-38-15,0 0 289 0,0 0-299 16,0 0-11-16,0 0-29 0,0 0-14 16,0-24 50-16,0 24-198 0,0 0-40 15,0 0-15 1,0-25-9-16,0 25-2 0,24-26-4 0,-24 2 2 0,25 24 2 15,-25-24-1-15,25 24-24 0,0-25 26 16,0 25-2-16,-25 0 28 0,25 0-28 16,-25 0-1-16,24 0 5 0,-24 25-3 15,25-25-5-15,-25 24 5 0,0-24 4 16,0 24 4-16,25 2 10 0,-25-1-18 16,0-1 1-16,0-24 7 0,24 0-9 15,-24 25-5-15,25 0 4 0,-25-25 2 0,24 0 5 16,-24 0 0-16,25 0-2 0,0 0 3 15,-25 0-8-15,0-25-2 0,0 25-10 16,25-49-20-16,-25 49-34 0,0-51-154 16,0 27 83-16,25 0 10 0,-25-26-5 15,0 50-25-15,0-49-491 0,0 24 400 16,0 25-779-16,0 0 198 16,0 0-321-16,0 0 125 0,0 0 178 0</inkml:trace>
  <inkml:trace contextRef="#ctx0" brushRef="#br0" timeOffset="193552.3092">22351 10914 1117 0,'0'0'84'0,"0"0"85"0,0 0 71 16,0 0 318-16,0 0-314 0,0 0 9 0,0 0 37 15,0 0 42-15,0 0 331 0,0 0-347 16,0 0-33-16,0 0-9 0,0 0 4 15,0 0-5-15,25 0 325 0,0 0-302 16,-25 0-19-16,25 0-35 0,0 0-16 16,49 26 115-16,-25-26-217 0,0 0-33 15,1 0-30-15,25-26-17 0,-25 26-28 16,123-49 8-16,-99 49-15 0,1 0 1 16,-26 0 13-16,26-25-23 0,24 1-4 15,-74 24-11-15,0 0 15 0,-1 0 2 16,-24 0 0-16,0 0 0 0,25 0 22 0,-25 0-4 15,0 0-6-15,0 0-2 16,0 0-7-16,-25 0-3 0,25 0-5 16,0 0-3-16,-24 0 4 0,24 0-14 15,0 0 17-15,0 0-66 0,0 0-46 0,0 0-91 16,0 0-97-16,0 0-223 16,0 0-803-16,-25 0 364 0,25 0-143 0,0 0-121 15,0 0 195-15</inkml:trace>
  <inkml:trace contextRef="#ctx0" brushRef="#br0" timeOffset="194134.9693">23343 10493 1221 0,'0'0'158'0,"0"0"77"15,0-25 82-15,0 25 15 0,0 0 275 16,0 0-264-16,0 0 34 0,0 0 25 16,0 0 42-16,0 0-41 0,0 0 326 0,0 25-338 15,0-25 5-15,0 25-7 16,0-25 7-16,0 25-42 0,0 0 164 0,0-1-379 15,0 1-99-15,0 25-40 16,25-25 0-16,-25 50 0 0,0-26 0 16,25 0 0-16,-25-24 0 0,0 25 0 15,0-1 0-15,24 51 0 0,-24-75 0 0,0 24 0 16,0-24 0-16,0-1 0 16,0 26 0-16,0-50 0 0,0 24 0 15,0-24 0-15,0 26 0 0,0-26 0 0,0 0 0 16,0 0 0-16,0 0 0 0,0-26 0 15,0 26 0-15,0-24-155 0,0 0-114 16,0 24-205-16,0 0-216 0,0 0-163 0,0-26-211 16,0 2-1274-16,0 24 1265 0,0-25 357 15</inkml:trace>
  <inkml:trace contextRef="#ctx0" brushRef="#br0" timeOffset="194549.2231">23542 10790 672 0,'0'0'101'0,"0"0"110"0,0 0 96 0,0 0 82 16,0 0-25-16,0 0 249 16,0 0-323-16,0 0 16 0,0 0 5 0,0 0 14 15,0 0 263-15,0 0-348 0,0 0-5 16,0 26 334-16,0-26-392 15,0 24-12-15,0 1 337 16,0-25-389-16,0 25-35 16,24-1 31-16,-24-24-85 0,0 26-21 15,0-26-6-15,0 25-18 0,0-25-95 16,0 24-453-16,0-24 157 0,25 0-205 16,-25 0-138-16,0 0-231 15,0 0-1099-15,0-24 1421 0</inkml:trace>
  <inkml:trace contextRef="#ctx0" brushRef="#br0" timeOffset="194952.6569">23715 10444 2313 0,'0'0'51'16,"0"0"292"-16,0 0 58 16,0 0 80-16,0 24 21 0,0-24 34 0,0 50-140 15,0 0 390-15,0-1-414 0,0-23 27 16,0 23-62-16,0 1 3 0,0 48 271 15,0-48-414-15,0 25-87 0,0-26-94 16,0 26-16-16,0 24 0 0,0-49 0 16,0-26 0-16,0 26 0 0,25-25 0 15,-25-1 0-15,25 26 0 0,-25-50 0 0,0 25 0 16,0-25-33-16,0 0-123 16,25 0-582-16,-25-25 96 15,0 25-111-15,0-50-250 0,0 50-193 0,0-49-95 16,0-1-596-16</inkml:trace>
  <inkml:trace contextRef="#ctx0" brushRef="#br0" timeOffset="195361.4689">24013 10617 1325 0,'0'0'143'15,"0"0"90"-15,0 0 73 0,0 0 92 16,0 0-29-16,0 0 530 0,0 26-411 16,0-26-53-16,0 24-46 0,0 1-14 0,0-25 3 15,0 50 353-15,25-25-458 16,-25-2-47-16,0 3-42 0,0 23-14 0,0 0 103 16,0-23-207-16,25-1-23 0,-25 24-39 15,0-24-3-15,0 0-10 0,0 0-134 16,25-25-60-16,-25 25-167 0,0-25-173 15,0 0-161-15,0 0-1258 0,0 0 811 16,0-25 31-16,0 25 350 0</inkml:trace>
  <inkml:trace contextRef="#ctx0" brushRef="#br0" timeOffset="195896.6172">24088 10790 1734 0,'0'0'84'15,"0"0"68"-15,0 0 70 0,0 0 68 16,0 0 271-16,0 0-274 0,0 0 28 16,0 0 8-16,0 0-23 0,0-23 174 15,0 23-326-15,0 0 7 0,24 0-7 16,-24 0-62-16,25 0 42 0,25 0 118 16,-25-25-73-16,-1 25-27 0,26 0 0 15,-25 0 17-15,99-25 95 0,-50 25-157 16,1-25-31-16,-1 25-17 0,26 0-12 0,-1-25-21 15,123 1 1-15,-97-2-21 16,-2 26 2-16,1 0-3 0,1-25 0 16,98 1-1-16,-124 24 4 0,0 0-17 15,1-25 16-15,-26 25 15 0,-24 0-18 0,24 0 29 16,-24-25-12-16,-50 25 40 16,25 0 24-16,-25 0 20 0,0 0 97 0,0 0-124 15,0 0-10-15,-25 0-14 0,25 0-15 16,0 0-5-16,-25 0-4 0,25 0-20 15,0 0-3-15,0 0 1 0,0 0 0 16,0 0-20-16,0 0-5 0,0 0-59 0,0 0-104 16,0 0-187-16,0 0-194 0,0 0-1364 15,0 0 582-15,0 0 41 16,0 0 379-16</inkml:trace>
  <inkml:trace contextRef="#ctx0" brushRef="#br0" timeOffset="196927.677">26469 10072 1327 0,'0'-25'176'0,"0"25"102"0,0 0 96 0,0 0 17 16,0-25 527-16,0 25-435 0,0 0-7 16,0 0-42-16,0 0-39 0,0 0-13 15,0 0 381-15,25 0-349 0,-25 0-3 16,0 0-24-16,0 25-80 0,0 24-32 0,0-24-275 16,0 1 0-16,25 22 0 15,-25 2 0-15,0-1 0 0,0 75 0 0,24-49 0 16,-24-25 0-16,0-1 0 15,0 26 0-15,0 0 0 0,0-27 0 0,25-22 0 16,-25 23 0-16,0-24 0 0,0-25 0 16,0 50 0-16,0-50 0 0,0 0 0 15,0 0-21-15,0 0-188 0,0 0-802 16,0 0-650-16,0-50-291 16,0 25 879-16,0 25 82 0,0-25 333 15</inkml:trace>
  <inkml:trace contextRef="#ctx0" brushRef="#br0" timeOffset="197495.2296">26543 10643 1757 0,'-24'0'220'15,"24"0"-35"-15,0 0 58 0,0 0-4 16,0 0 5-16,0 0 47 0,0-26 410 15,0 26-335-15,0 0-33 0,24 0-75 16,-24 0-45-16,0-25-45 0,25 1 33 16,-25-1-140-16,25 25-11 0,-25-25-5 15,25-25-21-15,0 0 20 0,-1 1-44 0,1 24-6 16,0-25-14-16,0 26-2 0,0-25 15 16,24-25-11-16,-24 48 20 0,-25 1-4 15,25 1 16-15,-25-1 9 0,25 0 13 16,-25 25-44-16,0 0 20 0,0 0-10 15,0 0 20-15,0 0 57 0,0 0 145 16,0 25-69-16,0-25 2 0,0 25-5 16,0-1 4-16,0 27 111 0,0-27-139 15,0 0-9-15,0 26-11 0,0-25 7 16,0 24-10-16,0 26 63 0,0-25-86 16,0-1-2-16,0 1 8 0,0-25-3 15,25 50 18-15,-25-26-75 0,24-24-10 16,-24 0-32-16,0 0 22 0,25-2-1 15,-25 3 19-15,0-26-21 0,0 24-9 0,0-24-3 16,25 0 1-16,-25 0 8 0,0 0 18 16,0 0-13-16,0 0-4 0,0 0 0 15,-25 0-10-15,0-24-3 0,1 24 3 16,-1 0-3-16,0-26-12 0,0 3-15 16,-24-2-44-16,24 0 52 0,-25 0 5 0,25 0 1 15,-24 1 7-15,24 24 3 16,-25-26 4-16,25 1-37 0,25 25-79 15,0 0-124-15,0 0-207 0,25 0-979 0,0 0 297 16,-25 0-277-16,50 0 126 16,-26 0 253-16</inkml:trace>
  <inkml:trace contextRef="#ctx0" brushRef="#br0" timeOffset="198466.8613">26965 10493 1557 0,'0'0'135'0,"0"-25"71"16,0 25 46-16,0 0 13 0,0 0 205 0,-25 0-237 15,25-24-32-15,0 24 7 0,0 0 69 16,0 0 88-16,0 24 322 0,0-24-390 15,25 0-53-15,-25 25 42 0,50-25-1 16,0 0 130-16,-26 0-313 0,1 0-48 0,25 0-37 16,24 0-15-1,-24 0-12-15,98 0 3 0,-74-25 7 0,2 25 3 16,-2-24 19-16,1 24-32 0,48-50-1 16,-98 50-13-16,-1 0 24 0,1 0 6 0,-25-25-4 15,25 25 1-15,-25 0 13 0,-25 0-10 16,25 0 1-16,-25 25-16 0,25-25 15 15,-49 24 77-15,49-24 2 0,0 26 18 16,-25-26 12-16,25 0 8 0,0 24-3 16,0 1 70-16,0-25-91 0,25 25 7 15,-25 0 20-15,25-25-2 0,-1 49 97 16,-24-24-152-16,0 1-23 0,0 23-28 16,25-24-13-16,-25 25-5 0,0 48 0 15,0-49 0-15,0 26 0 0,0 0 0 16,0-25 0-16,0 98 0 0,25-73 0 15,-25-1 0-15,0-24 0 0,0 24 0 0,25-24 0 16,0 49 0-16,-1-49 0 0,-24-26 0 16,25 27 0-16,-25-27 0 0,25 26 0 15,-25-50 0-15,0 24 0 0,0-24 0 16,0 0 0-16,0 0 0 0,0 0 0 16,0 0 0-16,0 0 0 0,0 0 0 0,0 0 0 15,0-24 0-15,0 24-64 16,0 0-167-16,0-25-250 0,0 25-319 15,26-25-424-15,-26 25-1957 0,0 0 1934 0</inkml:trace>
  <inkml:trace contextRef="#ctx0" brushRef="#br0" timeOffset="199846.1326">28056 11858 1761 0,'0'0'100'16,"0"0"323"-16,-25 0-93 0,25 0 16 0,0 0 37 15,0 0 27-15,0 0 397 0,0 0-494 16,0 0-33-16,0 0-80 0,0 0 11 16,0 0 3-16,0 0 226 0,25 0-247 15,-25 0-51-15,25 25-51 0,1-25-38 16,47 0-18-16,-48 0-49 0,25 0 19 16,-1 24-16-16,1-24 17 0,0 0 9 15,24 0 3-15,-24 0-18 0,-25 0-5 16,-1 0-10-16,-24 0 17 0,25 0 12 15,-25 0-8-15,0 0-1 0,-49 26-8 16,24-26 5-16,0 0-2 0,-49 0-12 16,24 24 18-16,25-24 10 0,-25 24 18 15,1 2 28-15,-50-2 128 16,50 1-91-16,-2-1-13 0,2 1-26 0,24 0-24 16,-25-25-11-16,1 50-26 0,24-50-1 0,25 0-3 15,0 25 14-15,0-25-14 0,25 0-49 16,-1 0-35-16,1 0-66 0,25 0-67 15,-1 0-50-15,1 0-11 0,74 0-146 0,-49 0 326 16,-26 25 21-16,26-25 29 16,-26 0 5-16,26 24 3 0,-26-24 49 0,-24 0 21 15,-25 0 31-15,0 25 23 0,0-25 43 16,-25 0 126-16,1 0-130 0,-1 0-19 16,0 0-16-16,-25 0 4 0,1 0 46 15,-1 0-75-15,25 0 5 0,0 0-6 16,25 0-11-16,-24 0 1 0,-1 0 5 15,25 0-36-15,0 0-14 16,0 0 3-16,0 0 18 0,0 26 80 0,25-2-6 16,-25-24 32-16,0 25 17 0,24-25 11 15,-24 25-12-15,0 25 93 0,0-26-137 16,0 1-33-16,0 0-22 0,0 24-28 16,0 26-18-16,0-51 0 0,0 26 0 15,0 24 0-15,0-24 0 0,0 0 0 16,25 73 0-16,-25-48 0 0,0-1 0 0,0-24 0 15,25 24 0-15,0 51 0 0,-25-51 0 16,0 0 0-16,25-23 0 0,-25 22 0 16,25-23 0-16,-1 74 0 0,-24-74 0 15,25-1 0-15,-25 1 0 0,25-25 0 16,-25 74 0-16,25-74 0 0,-25 0 0 0,0 24 0 16,0-24 0-16,25 0 0 15,-25 0 0-15,0 0 0 0,0-25 0 16,0 0 0-16,0 24 0 0,0-24 0 0,0 0 0 15,0 0 0-15,0 0 0 16,0 0 0-16,0 0 0 0,0 0 0 16,0 0 0-16,0 0 0 0,0 0 0 15,0 0 0-15,0 0 0 0,0 0 0 16,0 0 0-16,0 0 0 0,0 0 0 16,0 0 0-16,0 0 0 0,0 0 0 0,0 0 0 15,0 0 0-15,0 0-52 0,0 0-403 16,0-24-42-16,0 24-187 0,-25 0-266 0,25 0-319 15,-25-25-147-15,25 0-809 16</inkml:trace>
  <inkml:trace contextRef="#ctx0" brushRef="#br0" timeOffset="201594.0802">22648 13073 2124 0,'0'0'85'0,"25"0"311"0,-25 0-43 16,0 0 34-16,0 0 36 0,0 0 21 16,0 0-23-16,0 25 249 0,0-25-374 15,0 25-3-15,0-1 32 0,0 1 11 16,25 50 255-16,0-25-361 0,-25 25 6 0,0-1-13 16,25 0-49-16,-25 1-46 0,25 123-72 15,0-125-56-15,-25 28 0 0,25-3 0 16,0-23 0-16,-1 74 0 0,-24-76 0 15,24 2 0-15,1 0 0 16,-25-25 0-16,25-1 0 0,0 51 0 16,0-77 0-16,-25 29 0 0,24-29 0 0,-24 2 0 15,25 25 0-15,0-25 0 0,-25-25 0 16,0 24 0-16,25-24 0 0,-25 26 0 16,25-26 0-16,-25 24 0 0,0-24 0 15,24 0 0-15,-24 0 0 0,50 0 0 16,-50-24 0-16,25 24 0 0,0 0 0 0,24-26 0 15,-24 26 0-15,50-24 0 0,-26-1 0 16,1 25 0-16,0-25 0 0,-1 25 0 16,100-25 0-16,-99 25 0 0,24-25 0 15,1 25 0-15,-1 0 0 0,1-23 0 16,73 23 0-16,-73 0 0 0,-1-26 0 16,1 26 0-16,-1 0 0 0,50-26 0 15,-49 26 0-15,-1-23 0 0,-24 23 0 16,24 0 0-16,0-25 0 0,50 25 0 15,-49-25 0-15,-25 25 0 0,23 0 0 16,2-25 0-16,74 0 0 16,-75 25 0-16,-24-24 0 0,24 24 0 0,1-25 0 15,-1 25 0-15,50-25 0 16,-74 25 0-16,24 0 0 0,-24-25 0 0,0 25 0 16,74 0 0-16,-75 0 0 0,1-25 0 15,24 25 0-15,-24 0 0 0,0-24 0 16,49 24 0-16,-49-26 0 0,-1 26 0 0,1 0 0 15,-1-24 0-15,26 24 0 0,-25 0 0 16,-1-25 0-16,-24 25 0 0,25 0 0 16,-26 0 0-16,51 0 0 0,-50 0 0 0,0 0 0 15,24 0 0-15,-24 0 0 0,48 0 0 16,-48 0 0-16,0 0 0 0,1 0 0 16,24 0 0-16,-1 0 0 0,-24 0 0 15,0 0 0-15,0 0 0 0,23-26 0 16,-23 26 0-16,25-24 0 0,-25 0 0 15,-25 24 0-15,24 0 0 0,1 0 0 16,0 0 0-16,0-25 0 0,-25 25 0 16,25 0 0-16,-1 0 0 15,-24 0 0-15,50 0 0 0,-50 0 0 0,26 0 0 16,-2 0 0-16,-24 0 0 0,49 0 0 16,-49 0 0-16,25 0 0 0,0 0 0 15,-25 0 0-15,25 0 0 0,-25 0 0 16,25 0 0-16,-25 0 0 0,0 0 0 0,24 0 0 15,-24 0 0-15,0 0 0 0,25 0 0 16,-25 0 0-16,25 0 0 0,-25 0 0 16,25 0 0-16,-25 0 0 0,25 0 0 15,-25 0 0-15,25 0 0 0,-1 0 0 16,-24 0 0-16,25 0 0 16,-25 0 0-16,0 0 0 0,25 0 0 0,-25 0 0 15,25 0 0 1,-25 0 0-16,0 0 0 0,0 0 0 15,0 0 0-15,0 0 0 0,0 0 0 16,25 0 0-16,-25 0 0 0,0 0 0 16,0 0 0-16,0 0 0 0,0 0 0 15,24 0 0-15,-24 0 0 0,0 0 0 0,0 0 0 16,0 0 0-16,0 0 0 0,0 0 0 16,0 0 0-16,0 0 0 0,-24 0 0 15,24 0 0-15,0-25-12 0,-25 25-129 16,25 0-155-16,0 0-1028 0,0 0 182 15,-25-25-3095-15</inkml:trace>
  <inkml:trace contextRef="#ctx0" brushRef="#br0" timeOffset="202845.9776">25501 14587 840 0,'0'0'43'16,"0"0"63"-16,0 0 61 0,0 0 76 16,0 0 8-16,0 0 223 0,0 0-256 15,0 0-5-15,0 0 34 0,0 0 51 16,0 0 403-16,0 0-362 0,0-25-22 15,0 25-32-15,0 0-28 0,0 0-32 16,0 0 139-16,0 0-207 0,0 0 22 16,0 0 12-16,0 25 25 0,0-25 221 15,0 24-248-15,0-24-17 0,0 0-14 0,0 0 13 16,0 0 4-16,0 25 174 0,0-25-229 16,0 25-46-16,0-25-59 0,0 25-15 15,25 23 0-15,-25-22 0 16,0 0 0-16,25-3 0 0,-25 27 0 0,0-25 0 15,0 24 0-15,25-23 0 0,-25-2 0 16,0 1 0-16,0 0 0 16,24 0 0-16,-24-25 0 0,0 0 0 0,0 25 0 15,0-25 0-15,0 0 0 0,0 0 0 16,0 0 0-16,0 0 0 0,0 0 0 16,0 0 0-16,0 0 0 0,0 0 0 15,0 0 0-15,0 0 0 0,0 0 0 16,0 0 0-16,-24 0 0 0,-1 0 0 15,25 0 0-15,-75 25 0 16,75-25 0-16,-25 24 0 0,1-24 0 0,-1 26 0 16,0-26 0-16,0 0 0 0,0 0 0 15,25 24 0-15,-23-24 0 0,-2 0 0 16,25 0 0-16,0 0 0 0,-25 0 0 16,25 0 0-16,0 0 0 0,50 0 0 15,-50 0 0-15,23 0 0 0,2 0 0 16,99 0 0-16,-49 0 0 15,24-24 0-15,-25-2 0 0,1 26 0 16,-25 0 0-16,24 0 0 0,-24-24 0 16,24 24 0-16,-49 0 0 0,-25 0 0 15,0 0 0-15,0 0 0 0,0 0 0 16,0 0 0-16,0 0 0 0,-25 0 0 0,25 0 0 16,-25 0 0-16,0 0 0 15,25 0-57-15,-24 0-145 0,24 0-183 0,-25 0-309 16,25 0-1205-16,0 0 752 0,0 0-94 15,0 0 113-15,0 0 318 0</inkml:trace>
  <inkml:trace contextRef="#ctx0" brushRef="#br0" timeOffset="203097.3442">25774 15455 3941 0,'0'0'167'0,"0"0"115"0,0 0 97 16,0 0 384-16,25 0-541 0,-25 0-75 16,25 0-68-16,0 0-15 0,-1-26-64 15,1 26-98-15,0 0-100 0,0 0-66 16,0 0-200-16,-1 0-157 0,1 0-898 0,-25 0 690 15,0 0 95-15,0 0 134 0,0 0 148 16</inkml:trace>
  <inkml:trace contextRef="#ctx0" brushRef="#br0" timeOffset="203231.5924">25774 15579 3566 0,'0'0'171'0,"0"0"151"15,25 0 65-15,0 0 108 0,24 0 143 16,1 0-382-16,-25-25-106 0,24 25-41 15,1 0-308-15,49-50-1511 0,-49 50 184 16,0-24 227-16</inkml:trace>
  <inkml:trace contextRef="#ctx0" brushRef="#br0" timeOffset="204761.0649">28577 1091 2224 0,'0'0'84'0,"0"0"85"16,0 0 99-16,0 0 131 0,0 0 411 16,0 0-426-16,0 0-68 0,0 0-60 0,-24 26-35 15,-1-26 32-15,25 0-150 0,0 0 1 16,0 24 16-16,-25 0 207 15,25-24-268-15,0 26-17 0,0-26-12 16,0 24 13-16,-25 1-6 16,25-25-24-16,0 24-14 0,0-24 0 15,0 0-3-15,0 0 22 0,0 0-50 16,0-24 24-16,0 24 5 0,0-25-4 16,0 25-27-16,25-24-104 0,-25-2 27 15,25 2-23-15,-25 0-20 0,0-2 20 16,0 26-29-16,25-49 34 0,-25 24 96 15,0 25 12-15,0-25 29 0,0 25 6 16,0 0 9-16,0-25-31 0,0 25-30 16,0 0 38-16,0 0 17 0,0 0-2 0,0 0-5 15,0 0 7-15,0 0-11 0,0 25-21 16,0-25 104-16,0 25-69 16,0 0-9-16,24-25-31 0,-24 24-15 0,25-24 30 15,0 25 1-15,0 1 41 0,0-26-40 16,-25 24-2-16,25-24 10 0,-25 24-5 15,24-24 20-15,-24 26-20 0,0-26-4 16,0 0 27-16,0 0-23 0,0 0 37 16,0 0-91-16,0 24 46 0,-24-24-16 15,24 0 43-15,-25 0 10 0,0 0-48 16,0 0 8-16,0 0 3 0,0 0 64 16,25 0-60-16,-24 0-4 0,-1 0-23 15,25 0 42-15,0 0 0 0,0 0-18 0,0 0 18 16,0 0 2-16,0 25-1 0,0-25-20 15,25 0-4-15,-25 0-22 16,24 0-37-16,1 0-432 0,0 0 33 0,0 0-192 16,-25 0-27-16,25 0-168 0,-25 0-558 15,0 0 959-15</inkml:trace>
  <inkml:trace contextRef="#ctx0" brushRef="#br0" timeOffset="205282.2993">28627 1165 1953 0,'0'0'101'0,"0"0"81"16,0 0 101-16,0 0 84 0,0 0 76 0,-25 26 487 15,25-26-542-15,0 24-60 16,0 1-7-16,0-1-23 0,0 26 335 15,0-25-351-15,0 25-47 0,0 0-34 16,0 24-78-16,0-24-34 0,25 123-18 16,-25-74-13-16,0 1-39 0,0-1 7 15,0 0-7-15,25 124 8 0,-25-98-11 16,25-26 12-16,-25 25 13 0,0-25 6 16,0 25 4-16,0 74 38 0,0-98-40 15,0-2-17-15,0 2 5 0,0-1 2 0,25 75 21 16,-25-99-43-16,24 0-21 0,1 23 6 15,-25-24-17-15,25 1 9 0,25 74 13 16,-26-75 0-16,-24 1 1 0,25-26-16 16,0 26-2-16,25 49-55 0,-50-75 44 0,24 26 9 15,-24 0 8-15,25-27 11 16,-25 27-4-16,0 25-8 0,0-52 4 0,0 3-3 16,0-2 0-16,0-24-1 0,0 75-1 15,0-76 3-15,0 27 8 16,0-27-1-16,0 0 4 0,0 26-2 0,0 0 11 15,0-26-9 1,0-24-26-16,0 0 35 0,0 0-18 0,0 0-20 16,0 25-37-16,0-25-285 0,0 0 76 15,0 0-138-15,0 0-136 0,0-25-348 16,0 1-1614-16,0-1 1230 0,0 25 400 16</inkml:trace>
  <inkml:trace contextRef="#ctx0" brushRef="#br0" timeOffset="206362.7427">28602 3448 1721 0,'0'0'82'0,"0"0"93"15,0 0 354-15,0 0 99 0,0 25 184 16,0-25-373-16,0 25-33 0,0-25-85 16,0 0-15-16,0 0-46 0,0 24 201 15,25-24-268-15,0 0-37 0,0 0-26 0,0 0 7 16,-1 0 4-16,51 0 121 16,-1 0-163-16,-24 0-6 0,24 0-4 0,199 0 197 15,-173-24-220 1,24 24-14-16,99 0 22 0,-99-25-43 15,25 0-34-15,-25 25 9 0,24-25-5 0,101 0 36 16,-126 25-40-16,1-25 4 0,-24 25-41 16,24-24 39-16,-25-2 0 0,99 2-11 15,-98 0 12-15,-1 24-11 0,0-26 11 16,1 2-4-16,73-1 7 0,-73 25-5 16,-1-25 3-16,0 25 0 15,-24 0-9-15,23 0 6 0,52 0-3 0,-101 0 11 16,26-24-7-16,-26 24 4 0,0 0 7 15,50 0-13-15,-49 0-2 0,-25 0-10 16,25 0 16-16,-25-26-3 0,25 26 6 16,-26 0-5-16,1 0-5 0,-1-25-6 0,1 25 38 15,-25 0 22-15,25-24 30 0,-25 24-17 16,0 0 25-16,0-26-80 0,0 26-6 16,0 0 0-16,0 0 0 0,0 0 0 15,0 0 0-15,0-24 0 16,0 24 0-16,0 0 0 0,0 0 0 15,0 0 0-15,0 0 0 16,0 0 0-16,0 0 0 0,-25 0 0 16,25 0 0-16,0 0 0 15,0 0 0-15,0 0 0 16,0 0 0-16,0 0 0 16,0 0 0-16,0 0 0 0,0 0 0 15,0 0-83-15,0 0-59 0,-25 0-96 16,1 0-446-16,24 0 207 0,0 0-71 15,0 0-97-15,0 0-1073 16,0 0-267-16,0-24 1212 0,0 24 218 16</inkml:trace>
  <inkml:trace contextRef="#ctx0" brushRef="#br0" timeOffset="206683.8033">32895 2927 2411 0,'0'0'56'0,"0"0"52"16,-26 0 61-16,26 0 314 0,0 0-192 16,0 0 46-16,0 0 36 0,0 0-3 15,0 0-85-15,0 24-1 0,0 2-243 16,50-26-23-16,-25 0-13 0,0 25 32 16,49-1 17-16,-50-24-65 15,26 0-5-15,0 0-33 16,-50 24 40-16,24-24-23 15,1 0-13-15,-25 0 40 0,0 0 1 16,-25 0-11-16,-24 0 8 16,24 0 12-16,-25 26 18 0,26-2 19 0,-25 1-7 15,24-25 11-15,0 26-1 0,0-2-33 16,1 26-3-16,24-26-38 0,-26-24-59 16,26 26-224-16,0-2-377 0,26 0-1642 15,-26-24 1306-15,49 0 381 0</inkml:trace>
  <inkml:trace contextRef="#ctx0" brushRef="#br0" timeOffset="207164.2703">33167 3448 2272 0,'0'0'302'15,"0"0"332"-15,0 0-275 0,0 0 395 16,-25 25-199-16,25 0-363 16,0-1 250-16,-25 26 91 15,0-25-342-15,0 24 134 16,25 26-69-16,-24-50-153 0,24 24-54 15,0 51 61-15,0-51-71 0,0-23-38 16,0-3-8-16,24 2-23 0,-24 0-54 16,50-25-281-16,-25 25-7 15,0-25-81-15,-25 0-142 0,24-25-1006 16,1 25 573-16,-25-25 53 0,25 0-338 16</inkml:trace>
  <inkml:trace contextRef="#ctx0" brushRef="#br0" timeOffset="207348.5323">32895 3771 4222 0,'0'0'127'0,"24"0"116"0,-24 0 78 15,25 0 84-15,0 0 296 0,0 0-461 16,-1 0-87-16,25 0-302 15,1 24-750-15,-50-24-77 0,25 0-1648 16</inkml:trace>
  <inkml:trace contextRef="#ctx0" brushRef="#br0" timeOffset="208463.0675">28230 3473 1599 0,'0'0'67'16,"0"0"78"-16,0 0 63 0,-25-25 61 15,25 25-15-15,0 0 156 0,0 0-224 16,0 0 20-16,0 0 13 0,0 0 25 16,0 25-51-16,-25 0 54 0,25-25-175 0,0 24 27 15,0 0-36-15,0 2 2 0,0-1-3 16,25-1-33-16,-25-24-29 15,25 25 20-15,-25-25 37 0,25 25-53 0,24-25 32 16,-49 0-92-16,25 0 53 0,0 0-34 16,-25-25 36-16,25 25-7 0,0-49-68 15,-25 24 30-15,0 25 3 0,0-26 31 16,0 2-20-16,-50-25-7 0,25 24 58 16,0 25-22-16,1-25 7 15,-26 25-30-15,25 0-19 0,25 25-133 16,-25-25-215-16,25 50-1184 0,0-26 656 15,0-24 220-15</inkml:trace>
  <inkml:trace contextRef="#ctx0" brushRef="#br0" timeOffset="210048.7572">28974 10245 2429 0,'0'0'62'15,"-24"0"62"-15,24-24 98 16,0 24 415-16,0 0-258 0,0 0-37 0,0 0-35 16,0 0-38-16,0 0-76 0,0 0 98 15,0 0-172-15,-25 0-11 0,25 0-9 16,0 0-13-16,0 0 17 0,0 24-82 16,0-24-4-16,0 0-3 0,0 0 8 15,0 0 4-15,0 0 20 0,0 0-35 16,0 0-34-16,0-24-24 0,0 24-28 15,25-50-147-15,-25 26 123 0,24-2 22 16,1-23 46-16,0 24-18 0,-25 0 19 16,25-25 6-16,-25 50 23 0,0-24 1 15,0 24 0-15,0-26 5 16,0 26 13-16,0 0 1 0,0 0 10 0,0 0-8 16,0 0 22-16,0 0-14 0,0 26 50 0,0-2-32 15,0 1 26-15,0 0-9 16,0-25-21-16,25 50 35 0,-25-26-54 15,25 1 12-15,-25 1-29 0,24-2 11 16,1 0-34-16,25 26 13 0,-50-25-13 0,25-1 48 16,-25-24-39-16,24 25 13 0,1-25 7 15,-25 0 13-15,0 0 12 0,0 0 8 0,0 0-22 16,0 0 0-16,-25 0-24 0,-24 0-11 16,24 0 16-16,0 0-8 15,0 0 6-15,-49 0-9 0,49-25 13 0,-25 25-6 16,26 0 6-16,-1 0-12 0,-25 0 22 15,25 0 57-15,1 0-21 0,24 0-31 16,0 0 24-16,0 0-46 0,49 0 12 16,-24 0-37-16,0 0 21 0,24 0 5 15,-24-24-4-15,25 24 6 16,24 0-289-16,-49 0-25 0,0 0-276 16,-25 0-247-16,0 0-366 0,0 24-1019 0</inkml:trace>
  <inkml:trace contextRef="#ctx0" brushRef="#br0" timeOffset="211080.4813">29247 10394 460 0,'-24'-25'27'0,"24"25"25"0,-25 0 29 15,25 0 37-15,-25 0 36 0,25 0 2 16,-25-25 173-16,25 25-194 0,0 0 17 16,-25 0 11-16,25 0 1 0,0 0 7 15,0 0 127-15,0 0-154 0,0 0 23 16,0 0 17-16,0 0 39 0,0 0 259 15,0 0-237-15,0-25-22 0,0 25-20 0,0 0 30 16,0 0-23-16,0 0 226 16,0 25-176-16,0-25 52 0,0 50 44 0,0-26-13 15,25 26-5 1,0 25 243-16,-25-1-288 0,25 1-70 0,-25 0-64 16,0 23-67-16,25 101-68 0,-25-75-24 0,0-26 0 15,0 52 0-15,0-26 0 0,24 0 0 16,-24 125 0-16,0-126 0 0,0 1 0 15,0-25 0-15,25 1 0 0,-25 123 0 16,25-149 0-16,-25 25 0 0,25 1 0 16,-25-1 0-16,0 0 0 0,25 99 0 0,0-123 0 15,-25 25 0-15,0-2 0 0,24 1 0 16,-24 51 0-16,25-77 0 0,-25 2 0 16,0 0 0-16,25 0 0 0,0-1 0 15,-25 25 0-15,25-25 0 0,-25-24 0 16,24-1 0-16,-24 1 0 0,0 74 0 15,25-74 0-15,-25-25 0 0,0 23 0 16,0 4 0-16,0-4 0 0,0 27 0 16,0-51 0-16,0 2 0 0,0-2 0 15,0-24 0-15,0 25 0 0,0-25 0 16,0 0 0-16,0 0 0 0,0 0 0 16,0 0-218-16,0 0-61 15,0-25-214-15,0 25-178 0,0 0-364 0,0 0-284 16,-25-24-1427-16,25-2 1877 0</inkml:trace>
  <inkml:trace contextRef="#ctx0" brushRef="#br0" timeOffset="212463.767">29297 12676 861 0,'-25'0'176'0,"0"0"-10"0,1 0 69 16,24 0 2-16,-25 0 49 0,25 0 248 15,-25 0-312-15,25 0 5 0,0 0 37 16,0 0 58-16,0 0 48 0,25 0 315 16,-25 0-427-16,25 25-57 0,-1-25-29 0,1 0-18 15,25 0-5-15,24 0 251 0,-24 0-111 16,24 0 35-16,1-25-5 0,24 25-32 15,99-25 192-15,-98 1-265 0,24-1-34 16,24 25-73-16,-24-26-39 0,149 2-63 16,-124 0-5-16,-25 24 0 15,25-25 0-15,-25 0 0 0,0 25 0 16,99-25 0-16,-98 1 0 0,-26 24 0 16,0 0 0-16,25-25 0 0,50 25 0 0,-75-25 0 15,-25 25 0-15,1 0 0 0,0-25 0 16,-1 25 0-16,49 0 0 0,-73-25 0 15,-1 25 0-15,26 0 0 0,-49 0 0 16,73-24 0-16,-75 24 0 0,1 0 0 0,24 0 0 16,-24 0 0-16,0 0 0 15,0-26 0-15,-25 26 0 0,24 0 0 0,-24 0 0 16,25 0 0-16,-25-25 0 0,0 25 0 16,0 0 0-16,0 0 0 0,0 0 0 15,0 0 0-15,0 0 0 0,0 0 0 16,0 0 0-16,0 0 0 15,0 0 0-15,0 0 0 0,0 0 0 16,0 0 0-16,25 25 0 16,-25-25 0-16,0 0 0 15,0 0 0-15,0 0 0 0,0 0 0 16,0 0 0-16,0 0 0 16,0 0 0-16,0 0 0 0,0 0 0 15,25 0 0-15,-25-25 0 16,0 25 0-16,0 0 0 15,0 0 0-15,0 0 0 0,0 0 0 16,0 0 0-16,0-24 0 16,-25 24 0-16,0 0 0 15,0 0 0-15,25 0 0 16,-24 0 0-16,24 0-14 0,-25-25-45 16,0 25 9-16,25 0 34 0,0 0-32 15,-25 0 29-15,25 0-10 0,-25-25 7 16,25 25 2-16,-24 0 2 0,24 0 19 15,0-25 1-15,0 25-1 0,-25 0 1 16,25 0 8-16,0 0-3 0,0 0 7 16,0 0-7-16,0 0 4 0,0 0-3 15,0 0-1-15,25 0-2 0,-25 0-8 16,49 25-5-16,1 0-4 16,-25-25 6-16,-1 25 2 0,51-1 0 15,-50-24 3-15,-1 25 4 0,1-25-18 16,0 26 19-16,-25-26-2 0,0 24 36 15,0-24-11-15,-25 0 8 16,-24 25 12 0,24-25-19-16,0 0-32 0,0 0 52 0,0 25-33 15,25-25 15-15,-24 0-30 0,-1 25 0 16,25 0 0-16,-25-25 0 0,25 24 0 16,-25-24 0-16,25 25 0 0,0-25 0 15,-25 25 0-15,25-25-146 0,0 0-99 16,0 0-214-16,0 0-263 0,0 0-1508 15,0 0 809-15</inkml:trace>
  <inkml:trace contextRef="#ctx0" brushRef="#br0" timeOffset="212929.9826">33440 12701 2548 0,'0'-25'281'16,"-25"25"81"-16,25 0 147 0,0 0 36 15,0 0 340-15,0 0-541 0,-25 0-6 0,25 25 337 16,-25 0-215 0,25 0-127-16,0-1-183 0,-25 2-7 15,25 23 87-15,-25-24-127 0,25 25 1 0,-24-26-27 16,-1 51 21-16,25-51-92 15,0 26-6-15,-25-25 0 0,25 49 0 16,0-24 0-16,0-26 0 0,25 2-26 16,0-2-209-16,-1 1 10 0,1-25-49 15,0 26-401 1,0-26-159-16,-25 0 434 0,25 0-620 0,-25 0 328 16,0-26-142-16,0 26-78 0,0-25-604 15</inkml:trace>
  <inkml:trace contextRef="#ctx0" brushRef="#br0" timeOffset="213106.1085">33092 13098 3946 0,'25'0'182'0,"-25"0"108"0,0 0 119 15,50-25 551-15,-50 25-571 0,24 0-98 16,1 0-118-16,0 0-125 0,0 0-261 15,0 0-189-15,-25 0-305 0,24 0-1625 16,-24 0 1040-16,25 0 324 0</inkml:trace>
  <inkml:trace contextRef="#ctx0" brushRef="#br0" timeOffset="214392.2118">29074 12726 1717 0,'0'0'66'0,"0"0"76"0,0-25 61 15,0 25 55-15,0 0 222 0,0 0-255 16,-25 0 17-16,25 0-6 0,-25 0 20 16,25 0 7-16,0 0 259 0,-25 0-287 0,25 0 1 15,-25 0-21-15,25 0 32 16,0 0 211-16,-24 25-252 0,24-25-37 15,-25 25-26-15,25-1-44 0,0-24-42 0,-25 50-33 16,25-25-14-16,0 0-5 16,0 0-2-16,0 0 5 0,25-1-13 15,-25 1-6-15,25-1-18 16,-1-24-61-16,-24 26-36 0,25-26-51 0,25 0-240 0,-25 0 202 16,0-26 40-16,-25 2 46 0,24-1 39 15,1-24-4-15,-25 24 71 16,0 0 25-16,0 0-1 0,0-25 5 0,-25 26-11 15,1-26 35-15,-1 50-3 0,0-25 25 16,0 25-24-16,0 0-7 0,-24 0 3 16,49 25-35-16,-25-25-67 0,25 25-259 0,-25-25-343 15,25 25-384-15,0-1-1188 16</inkml:trace>
  <inkml:trace contextRef="#ctx0" brushRef="#br0" timeOffset="225375.3041">28776 2803 1439 0,'0'0'56'0,"0"0"210"0,0 0-71 0,0 0-12 16,0 0-3-16,0 0-29 0,0 0-16 16,0 0 9-16,0 0-116 0,0 0-21 15,0 0-3-15,0 0 0 0,0 0-4 16,25 0-34-16,-25 0-30 0,25 0-41 15,-25 0-44-15,0 0-48 0,24 0-350 16,1 0 197-16,-25-24-4 0,0 24 36 16,25 0 22-16,-25 0 108 0</inkml:trace>
  <inkml:trace contextRef="#ctx0" brushRef="#br0" timeOffset="225534.3121">29074 2728 1479 0,'0'0'41'15,"0"0"133"-15,0 0-32 0,25 0-13 16,-25 0 4-16,0 0-22 0,0 0-36 16,0 0-24-16,24 0-48 0,-24 0-39 15,0 0-71-15,25-24-121 0,-25 24-197 0,50 0-450 16,-50 0 518-16,25 0 200 16</inkml:trace>
  <inkml:trace contextRef="#ctx0" brushRef="#br0" timeOffset="225695.2337">29496 2680 2124 0,'0'0'10'0,"0"24"22"0,0-24 4 15,0 0 97-15,0 0-81 0,0 0 3 16,0 0-34-16,24 0-10 0,-24-24-10 16,0 24-68-16,25 0-71 0,-25 0-153 0,25 0-160 15,-25 0-16-15,25 0 13 16,0-26-37-16</inkml:trace>
  <inkml:trace contextRef="#ctx0" brushRef="#br0" timeOffset="225850.3799">29868 2680 2343 0,'0'0'-13'0,"0"0"2"0,0 0-12 15,24 0-9-15,-24 0-30 0,0 0 41 16,0 0 3-16,0 0-3 0,25 0-103 15,-25-26-542-15,24 26 226 0,-24 0 12 16,26 0 168-16</inkml:trace>
  <inkml:trace contextRef="#ctx0" brushRef="#br0" timeOffset="226034.5226">30215 2629 2623 0,'0'0'7'0,"0"0"18"0,0 25 2 15,0-25 0-15,0 0 4 0,0 0-6 16,0 0-9-16,0 0-3 0,24 0-34 16,-24-25-39-16,0 25-107 0,25 0-79 0,0-24-605 15,0 24 364-15,-1 0 48 16,-24 0 140-16,25 0 134 0</inkml:trace>
  <inkml:trace contextRef="#ctx0" brushRef="#br0" timeOffset="226218.4172">30488 2605 2263 0,'0'0'15'16,"0"0"-7"-16,0 0 0 0,0 0-10 0,0 0 0 15,0 0-5-15,0 0-61 0,0 0-26 16,0 0-167-16,0 0-139 0,25 0-69 0,-25-25-8 16</inkml:trace>
  <inkml:trace contextRef="#ctx0" brushRef="#br0" timeOffset="226356.1005">30835 2580 2459 0,'0'0'-12'0,"0"0"0"16,0 0 5-16,0 0 3 0,25 0 11 16,-25 0-9-16,0 0-2 0,0 0 5 15,24 0-6-15,-24-25-147 0,25 25-106 16,-25 0-184-16,25 0-31 0,0 0-28 0,0 0 152 15</inkml:trace>
  <inkml:trace contextRef="#ctx0" brushRef="#br0" timeOffset="226521.5193">31281 2580 2053 0,'0'0'15'15,"0"0"18"-15,0 0 9 0,25 0-3 16,-25 0 28-16,0 0-35 0,0 0 10 15,0 0-20-15,25 0-27 0,-25 0-57 16,0 0-97-16,25-25-579 0,-25 25 301 16,25 0 28-16,0 0 138 0,-25-25 106 0</inkml:trace>
  <inkml:trace contextRef="#ctx0" brushRef="#br0" timeOffset="226658.2673">31629 2555 2150 0,'0'0'24'0,"0"0"44"15,0 0 178-15,0 0-186 16,0 0 26-16,0 0 13 0,25 0 90 16,-25-25-145-16,0 25-31 0,25 0-62 15,-25 0-74-15,24 0-382 0,-24 0 20 16,25 0-70-16,-25 0 18 0,25 0 98 0</inkml:trace>
  <inkml:trace contextRef="#ctx0" brushRef="#br0" timeOffset="226825.6327">32076 2505 3507 0,'0'0'35'16,"24"0"35"-16,-24 0 78 0,0 0 286 15,0 0-203-15,0-24-61 0,0 24-77 16,0 0-32-16,25 0-103 0,-25-26-600 16,0 26-28-16,0 0-393 0,0 0 96 15,25 0 193-15</inkml:trace>
  <inkml:trace contextRef="#ctx0" brushRef="#br0" timeOffset="229031.8342">28652 2704 492 0,'0'0'25'0,"0"0"58"16,25 0 57-16,-25 0 92 0,0 0 26 16,0 0 304-16,0 0-313 0,0 0 14 15,25 0-16-15,-25 0 23 0,0 0 285 16,0 0-274-16,0 0-47 0,0 0-20 15,0 0 0-15,0 0-50 0,0 0 69 16,0 0-193-16,0 0-30 0,0 0 3 16,0 0-43-16,0 0-65 0,0 0-506 15,0-24 139-15,0 24-70 0,0 0-5 16,0-26-151-16,0 26-471 0,0 0 760 16</inkml:trace>
  <inkml:trace contextRef="#ctx0" brushRef="#br0" timeOffset="229214.2793">28801 2406 2510 0,'0'-25'60'0,"0"25"39"15,0 0 34-15,0 0 3 0,0 0 74 16,0 0-153-16,0 0-37 0,0 0-22 16,0 0-44-16,0 0-98 0,0-25-266 15,0 25 120-15,0 0-74 0,0-25-66 16,0 25-70-16,25-24-144 0,-25 24 454 15,0-25 113-15</inkml:trace>
  <inkml:trace contextRef="#ctx0" brushRef="#br0" timeOffset="229376.1058">28875 2084 1495 0,'0'-25'49'0,"0"25"17"15,0 0 18-15,0-25-22 0,0 0 12 16,0 25-66-16,0 0-1 0,0 0-19 15,0-24-23-15,25 24-51 0,-25 0-326 16,0 0 147-16,0-26 1 0,0 26 62 16,0 0-25-16,0-24 67 0</inkml:trace>
  <inkml:trace contextRef="#ctx0" brushRef="#br0" timeOffset="229547.2984">28999 1661 1622 0,'0'0'55'0,"0"0"34"16,0 0 39-16,0 0 47 0,0-24 14 16,0 24-145-16,0 0-40 0,0 0-13 15,0-24-27-15,0 24-53 0,0-26-367 16,0 26 86-16,0 0-18 0,25-24 60 16,-25 24 25-16,0 0 135 0</inkml:trace>
  <inkml:trace contextRef="#ctx0" brushRef="#br0" timeOffset="229732.0681">29223 1439 1924 0,'0'-25'132'0,"0"25"38"16,24 0 4-16,-24 0-74 0,0 0-12 16,0-25 87-16,0 25-125 0,0 0-12 0,0 0-50 15,0 0-4-15,0 0-154 0,0 0 5 16,0 0-74-16,25 0-112 0,-25 0-112 15,0 0 1-15,0 0-285 0</inkml:trace>
  <inkml:trace contextRef="#ctx0" brushRef="#br0" timeOffset="229911.4643">29421 1439 1577 0,'0'0'53'0,"-25"0"189"15,25 0-78-15,0 0-30 0,0 24-8 16,0-24-45-16,0 26 2 0,0-26-79 16,0 24 2-16,0-24-5 0,0 25-29 15,25 0-89-15,-25-25-444 16,0 24 101-16,25-24-11 0,-25 0 77 0,25 26 123 16</inkml:trace>
  <inkml:trace contextRef="#ctx0" brushRef="#br0" timeOffset="230077.5461">29496 1810 1796 0,'0'0'7'0,"0"25"22"16,0-25 0-16,0 0 12 0,0 25 57 16,0-25-81-16,0 24-16 0,-25-24-17 0,25 0-74 15,0 0-61-15,0 26-543 16,0-26 294-16,0 0 57 0,25 0 165 15</inkml:trace>
  <inkml:trace contextRef="#ctx0" brushRef="#br0" timeOffset="230254.1086">29496 2133 1714 0,'0'0'8'0,"0"25"1"0,0-25 39 0,0 26-33 15,0-26-27-15,0 0-10 0,-25 24 19 16,25-24-12-16,0 24-250 0,0 1-31 16,0-25-50-16,0 25 5 0,0-25 67 15</inkml:trace>
  <inkml:trace contextRef="#ctx0" brushRef="#br0" timeOffset="230410.8992">29520 2406 2221 0,'0'25'25'16,"-24"-25"5"-16,24 24 15 0,0-24 9 15,0 26-27-15,0-26-87 0,0 0-79 16,0 0-241-16,0 24-671 0,0-24 596 16</inkml:trace>
  <inkml:trace contextRef="#ctx0" brushRef="#br0" timeOffset="231077.695">29520 2481 1869 0,'-24'24'84'0,"24"-24"39"0,0 0 82 16,0 25 291-16,0-25-298 0,0 25-19 15,0-25-27-15,0 25-24 0,0-25 4 16,0 25-28-16,0-25-81 0,24 24-20 16,-24-24-15-16,0 0-33 0,25 25-271 15,-25 1 1-15,0-26-132 16,0 24-175-16,0-24-17 0,0 24 38 0</inkml:trace>
  <inkml:trace contextRef="#ctx0" brushRef="#br0" timeOffset="231407.2823">29669 3498 1639 0,'0'0'67'15,"0"24"30"-15,0-24 24 0,0 0 15 16,0 24-17-16,0 2-91 16,0-1-36-16,0-25-21 0,0 24-44 15,0-24-143-15,0 0-171 0,0 25-42 16,0 0-352-16,0-25 603 0</inkml:trace>
  <inkml:trace contextRef="#ctx0" brushRef="#br0" timeOffset="231595.1248">29868 3920 1739 0,'0'24'49'0,"0"-24"8"0,0 0 9 16,0 26 18-16,0-26-78 0,0 0-11 15,0 0-3-15,0 0-16 0,24 0-52 16,-24 23-313-16,0-23 93 0,0 0 15 15,25 0 107-15,-25 0-72 0,0 25 67 16</inkml:trace>
  <inkml:trace contextRef="#ctx0" brushRef="#br0" timeOffset="231790.7713">29992 4043 826 0,'0'0'90'0,"0"0"77"0,25 0 65 15,-25 0 58-15,0 0 146 0,0 25-281 16,0-25-48-16,0 0-24 0,0 0-9 15,0 0 46-15,0 0-80 0,0 0-10 16,0 0-20-16,0 0-8 0,25 0-16 16,-25 0-92-16,0 0-18 0,24 0-53 15,-24 0-78-15,0 0-95 0,0 0-56 16,25 0-273-16,-25 0 434 0,0 0 110 16,0 0 38-16</inkml:trace>
  <inkml:trace contextRef="#ctx0" brushRef="#br0" timeOffset="231924.8709">30141 3993 2289 0,'0'0'91'16,"0"0"38"-16,0-23 10 0,0 23-36 15,0 0-49-15,0 0-67 0,0 0-54 16,0 0-71-16,25 0-83 0,-25 0-153 16,0-26-581-16,0 26 481 0,25 0 166 15</inkml:trace>
  <inkml:trace contextRef="#ctx0" brushRef="#br0" timeOffset="232103.2945">30289 3696 2484 0,'0'-25'28'0,"0"25"-10"16,0 0 7-16,0-25-9 0,0 25-8 15,0 0-3-15,0 0-59 0,0-25-15 16,0 25-61-16,0 0-100 0,0 0-151 15,0 0-477-15,0-24 501 0,0 24 125 16,0 0 102-16</inkml:trace>
  <inkml:trace contextRef="#ctx0" brushRef="#br0" timeOffset="232276.7437">30338 3373 2288 0,'0'-24'47'0,"0"-2"138"0,0 26-55 15,0 0-30-15,-24-24-9 0,24 24-44 16,0 0-18-16,0-24-40 0,0-2-28 0,0 26-59 16,0-24-68-16,0 24-109 0,0 0-670 15,0-25 449-15,0 25 53 16,0 0 195-16</inkml:trace>
  <inkml:trace contextRef="#ctx0" brushRef="#br0" timeOffset="232473.5482">30338 2827 1288 0,'0'-24'47'16,"0"24"42"-16,0 0 212 0,0-24-162 16,0 24-21-16,0 0-37 0,0 0-14 15,0 0-18-15,0-26-10 0,0 26-73 0,0 0-62 16,0 0-89-16,0 0-155 0,0 0-478 15,0 0 448-15,0-25 158 16</inkml:trace>
  <inkml:trace contextRef="#ctx0" brushRef="#br0" timeOffset="232644.6908">30388 2605 3063 0,'0'0'151'0,"-25"0"5"0,25 0 29 15,0 0-57-15,0-25-36 0,0 25-61 16,0 0-84-16,0 0-105 0,0 0-138 16,0 0-167-16,0 0-271 0,0 0-680 15,0 0 931-15</inkml:trace>
  <inkml:trace contextRef="#ctx0" brushRef="#br0" timeOffset="232978.6513">30388 2555 2300 0,'0'0'73'0,"0"0"101"15,0 0 86-15,0 0 94 0,0-25 377 16,0 25-432-16,0-25-57 0,0 25-82 16,0 0-46-16,0-24 7 0,0 24-95 15,0-26-13-15,0 26-22 0,0-24-72 0,0 24-62 16,0-25-454-16,0 0 205 0,0 25-96 15,0-25-24-15,0 0-163 16,0 25 12-16,0-49-378 0</inkml:trace>
  <inkml:trace contextRef="#ctx0" brushRef="#br0" timeOffset="233143.4091">30413 2009 1773 0,'0'-24'112'0,"0"24"7"16,25 0 26-16,-25-26-9 0,0 26-36 15,25-24 48-15,-25 24-85 0,0 0-17 16,25-25-29-16,-25 25 0 0,0 0-23 16,0-26-137-16,0 26-24 0,0 0-137 15,0 0-159-15,0-24-24 0,0 24-19 16</inkml:trace>
  <inkml:trace contextRef="#ctx0" brushRef="#br0" timeOffset="233348.7502">30611 1613 1039 0,'0'0'61'0,"0"0"32"0,0-26 49 0,0 26 47 15,0 0-49-15,0-24 61 0,0-1-152 16,0 25 7-16,0 0-7 0,0-25-3 16,0 25-28-16,0 0-15 0,0 0-10 15,0 0 35-15,0-24-71 0,0 24-65 16,0 0-379-16,0 0 155 0,0 0 6 15,0 0 17-15,25-26 51 16</inkml:trace>
  <inkml:trace contextRef="#ctx0" brushRef="#br0" timeOffset="233534.6439">30711 1389 1942 0,'0'0'129'16,"25"0"55"-16,-25-25 47 0,0 25-45 15,0 0 119-15,0 0-216 0,0 0-29 16,0 0-38-16,0 0-33 0,0 0 9 16,24 0-6-16,-24 0-66 0,0 0-105 15,0 0-121-15,25 0-126 0,-25 25-112 16,25-25-407-16,-25 0 601 0,25 0 179 16</inkml:trace>
  <inkml:trace contextRef="#ctx0" brushRef="#br0" timeOffset="233709.2511">30959 1439 1851 0,'0'24'75'0,"0"-24"77"16,0 0 73-16,0 26 315 0,0-26-307 15,0 24-26-15,0-24-37 0,0 25-14 16,25 0-16-16,-25-25-117 0,0 0-28 16,0 24-1-16,25-24-73 0,-1 26-108 15,1-2-422-15,-25-24 203 0,0 24-66 16,25-24-85-16,-25 26 26 0,0-26 70 0</inkml:trace>
  <inkml:trace contextRef="#ctx0" brushRef="#br0" timeOffset="233876.7857">31058 1935 873 0,'25'24'55'0,"-25"2"-6"0,0-26-2 15,0 0-24-15,0 0-14 16,0 24-67-16,25-24-73 0,-25 25 10 16,0-25-28-16,0 0-4 0,0 25 25 15</inkml:trace>
  <inkml:trace contextRef="#ctx0" brushRef="#br0" timeOffset="234046.3509">31108 2184 1301 0,'0'0'103'16,"0"0"60"-16,0 24 40 0,0-24-15 16,0 0-21-16,0 49 51 0,0-49-156 15,0 25-27-15,0-25-24 0,0 25-10 16,0-1-95-16,0-24-49 0,0 25-137 0,0-25-151 16,0 0-59-16,0 25 22 15</inkml:trace>
  <inkml:trace contextRef="#ctx0" brushRef="#br0" timeOffset="234227.8813">31232 2580 1823 0,'0'0'94'0,"0"0"50"0,0 0 28 16,0 25 126-16,0-25-248 0,0 0-29 15,-25 0-16-15,25 0-21 0,0 24-22 16,0-24-218-16,0 0-76 0,0 0-164 15,0 0-14-15,0 25 25 0</inkml:trace>
  <inkml:trace contextRef="#ctx0" brushRef="#br0" timeOffset="234391.6303">31356 2902 1385 0,'0'0'80'0,"0"25"38"15,0-25 222-15,0 0-259 16,0 24-31-16,0-24-43 0,0 0-21 0,0 26-31 16,0-26-286-16,0 25 19 0,0-25-13 15,0 24 23-15,0-24 23 0,0 0 96 16</inkml:trace>
  <inkml:trace contextRef="#ctx0" brushRef="#br0" timeOffset="234565.5518">31505 3349 1567 0,'0'24'67'16,"0"1"31"-16,0-25 2 0,0 25 10 15,0 0-75-15,0-25-55 0,0 0-18 16,0 25-36-16,0-25-33 0,0 0-39 16,0 25-327-16,0-25 216 15,25 0 39-15,-25 24 68 0,0-24 30 16,0 24-5-16</inkml:trace>
  <inkml:trace contextRef="#ctx0" brushRef="#br0" timeOffset="234740.2376">31629 3771 893 0,'0'0'71'16,"0"0"28"-16,0 24 191 0,0-24-150 16,0 25 10-16,0-25 0 0,0 0-2 15,0 0-49-15,0 26-32 0,0-26-82 16,25 0-48-16,-25 0-42 0,0 0-66 15,0 0-403-15,0 0 256 0,0 24 66 16,25-24 50-16,-25 0 24 0,0 0 64 16</inkml:trace>
  <inkml:trace contextRef="#ctx0" brushRef="#br0" timeOffset="234973.9447">31778 3920 2329 0,'0'0'26'0,"0"0"25"0,0 0 128 0,0 0-84 16,0 0-6-16,0 0-20 0,0 24-8 16,0-24-5-16,0 0 20 0,0 0-64 15,0 0-7-15,0 0-28 0,0 0-36 16,25 0-167-16,-25 0 36 0,24 0-2 16,-24 0-35-16,0 26-41 0,0-26-36 15,0 0-383-15,25 0 445 0,-25 0 91 16,0 0 79-16,0 0 19 0,0 0-4 15,0 0-67-15,0 0 56 0,0 0 15 0</inkml:trace>
  <inkml:trace contextRef="#ctx0" brushRef="#br0" timeOffset="235123.5722">31902 3870 1746 0,'0'0'96'16,"25"-24"64"-16,-25 24 62 0,0 0 25 16,0-26-77-16,0 26 12 0,0-25-140 15,0 25-23-15,0 0-16 0,25 0-4 16,-25-24-84-16,0 24-13 0,0-25-60 15,0 25-69-15,24 0-95 0,-24 0-109 16,0-25-405-16,0 25 541 0,25-25 103 16,-25 25 80-16</inkml:trace>
  <inkml:trace contextRef="#ctx0" brushRef="#br0" timeOffset="235289.9484">32026 3597 1917 0,'0'0'82'15,"0"0"95"-15,0-25 400 0,-25 25-243 16,25 0-2-16,0 0 12 0,0-26 20 15,0 26-51-15,0 0 84 0,0 0-333 16,0-24-39-16,0 24-33 0,0 0-5 16,0 0-20-16,25 0-273 0,-25-24 28 0,0 24-133 15,0 0-25-15,0 0-46 16,0-25-581-16,0 25 486 0,0-25 19 16,25 25 179-16</inkml:trace>
  <inkml:trace contextRef="#ctx0" brushRef="#br0" timeOffset="235457.1778">32051 3225 2367 0,'0'0'63'0,"0"0"47"0,0 0 57 15,0-25 58-15,0 25 179 0,0 0-236 16,0 0-41-16,0 0-45 0,0-25-38 16,0 25-51-16,0 0-236 0,0 0-8 0,0 0-59 15,0 0-47-15,0 0-109 16,25-24-553-16,-25 24 564 0,0 0 127 15,0-26 155-15</inkml:trace>
  <inkml:trace contextRef="#ctx0" brushRef="#br0" timeOffset="235652.6264">32125 2803 1389 0,'0'-24'39'0,"0"24"46"0,0 0 47 15,0-26 135-15,0 26-194 16,-25 0-47-16,25 0-25 0,0 0-22 16,0 0-45-16,0-25-347 0,0 25 66 0,0 0-16 15,0 0 24-15,0 0 83 16</inkml:trace>
  <inkml:trace contextRef="#ctx0" brushRef="#br0" timeOffset="235806.0091">32175 2629 3195 0,'0'0'127'0,"0"0"496"0,0 0-205 0,0 0-106 15,0 0-128-15,0 0-71 16,0 0-83-16,0 0-18 0,0 0-104 0,0 0-193 16,0 0-288-16,0 0-285 0,0 0-236 15,0 0-553-15</inkml:trace>
  <inkml:trace contextRef="#ctx0" brushRef="#br0" timeOffset="253381.4666">29446 13619 2145 0,'0'0'112'0,"0"0"62"16,0 0 42-16,0 0 33 0,0 0 1 16,0 0 215-16,0 0-253 0,0 0-45 15,0 0-57-15,0 0-7 0,0 0-66 16,0 0-54-16,0 0 12 0,0 0 4 15,25 0-37-15,-25 0-53 0,49 0-377 16,-24 0 117-16,-25 0-47 0,25 0-76 0,-25 0-81 16,50 0-393-16,-50 0 561 0,25 0 156 15</inkml:trace>
  <inkml:trace contextRef="#ctx0" brushRef="#br0" timeOffset="253560.6682">29793 13595 1732 0,'0'-26'81'0,"25"26"225"15,-25 0-69-15,0 0-37 0,0 0-5 16,0-25-30-16,25 25-26 0,-25 0 52 0,25 0-148 16,-25 0-31-16,24 0-11 0,-24 0-12 15,25 0-27-15,-1 0-252 0,2-24 4 16,-26 24-75-16,25 0-43 0,-25 0-24 16,25 0-194-16,-25 0 449 0,25 0 14 15,-25 0-19-15,0 0 16 0</inkml:trace>
  <inkml:trace contextRef="#ctx0" brushRef="#br0" timeOffset="253731.7535">30066 13544 782 0,'0'0'-8'0,"0"0"23"0,25 0 36 16,0 0 231-16,-25 0-71 0,25 0 57 16,-25-24-34-16,25 24 13 0,0-24 79 15,-25 24-238-15,0 0-48 0,24 0-16 16,-24 0-10-16,0 0-3 0,24 0-23 0,1 0-55 16,-25 0-74-16,0 0-109 15,25 0-156-15,-25 0-53 0,25 0-372 0,-25-26 612 16</inkml:trace>
  <inkml:trace contextRef="#ctx0" brushRef="#br0" timeOffset="253868.213">30413 13470 1384 0,'0'0'125'0,"0"0"75"0,0 0 343 16,0 0-193-16,25 0-236 16,-25-24 1-16,0 24-90 0,0 0-14 15,0 0-24-15,25 0-55 0,-25 0-221 0,25 0 12 16,-25 0-86-16,25 0-106 0,-25 0-5 15,25-25 48-15</inkml:trace>
  <inkml:trace contextRef="#ctx0" brushRef="#br0" timeOffset="254000.1362">30686 13470 1374 0,'0'0'106'0,"0"0"72"16,25 0 72-16,-25 0 57 0,0 0-49 15,25-24 176-15,-25 24-261 0,0 0-41 0,0 0-46 16,0 0-30-16,0 0-28 15,0 0-36-15,0 0-58 0,24 0-104 0,-24 0-114 16,25 0-202-16,0 0-730 0,-25 0 658 16,25 0 203-16</inkml:trace>
  <inkml:trace contextRef="#ctx0" brushRef="#br0" timeOffset="254152.3141">31009 13470 1939 0,'0'-24'83'15,"0"24"43"-15,0 0 24 0,24 0-26 0,-24 0 9 16,0 0-108-16,25-25-17 16,-25 25-20-16,0 0-68 0,25 0-98 0,-25 0-642 15,25 0 341-15,-25 0 8 0,25 0 179 16</inkml:trace>
  <inkml:trace contextRef="#ctx0" brushRef="#br0" timeOffset="254311.2272">31331 13446 1426 0,'0'0'99'0,"0"0"58"0,0-25 54 16,0 25 52-16,25 0 36 0,-25 0-229 15,0 0-45-15,0 0-28 0,0 0-41 16,25 0-265-16,-25 0-21 0,0 0-110 16,25 0-8-16,-25 0-4 0,24 0 153 0</inkml:trace>
  <inkml:trace contextRef="#ctx0" brushRef="#br0" timeOffset="254475.0612">31728 13446 1952 0,'0'0'49'16,"0"0"41"-16,0 0 171 0,0 0-151 0,25 0-54 15,-25 0-37-15,0 0-11 0,0 0-67 16,25 0-238-16,-25 0-30 0,25 0-93 15,-25 0 1-15,0 0-31 16</inkml:trace>
  <inkml:trace contextRef="#ctx0" brushRef="#br0" timeOffset="254641.0043">32076 13496 1047 0,'0'0'36'15,"0"0"37"-15,0 0 56 0,0 0 31 0,0 0-36 16,24 0-15-16,-24 0-224 0,0 0-134 16,25 0-71-16,-25 0-87 15,25 0 100-15</inkml:trace>
  <inkml:trace contextRef="#ctx0" brushRef="#br0" timeOffset="254822.0523">32398 13496 2307 0,'0'0'99'0,"0"0"72"16,25 0 101-16,-25-26 439 0,0 26-388 0,0 0-67 15,25 0-107-15,-25 0-41 16,0 0-64-16,25 0-113 0,-25 0-83 0,0 0-126 16,25 0-124-16,-25 0-79 0,24 0-78 15,-24-24-675-15,25 24 718 0,-25 0 106 16,25 0 265-16</inkml:trace>
  <inkml:trace contextRef="#ctx0" brushRef="#br0" timeOffset="254984.5253">32745 13470 2535 0,'0'0'198'0,"0"-24"139"0,0 24 150 0,25 0 21 16,-25-25 251-16,0 25-568 0,0 0-84 15,0 0-44-15,0 0-36 16,0 0-22-16,24 0-91 0,-24 0-105 0,0-25-249 15,0 25-206-15,25 0-253 16,-25 0-114-16,25 0-480 0</inkml:trace>
  <inkml:trace contextRef="#ctx0" brushRef="#br0" timeOffset="257484.3025">29520 13619 1392 0,'0'0'87'0,"0"0"71"0,0 0 57 0,0 0 58 16,0 0-35-16,0-24 159 0,0 24-257 15,0 0-36-15,0 0-30 0,0 0-20 16,0 0 42-16,0-26-51 0,0 26-16 16,0 0-1-16,0 0 4 0,0 0-19 15,0 0 8-15,0 0-31 0,0 0-14 16,0 0-50-16,0 0-69 0,0 0-301 15,0 0 127-15,0 0-111 0,0 0-24 16,0 0 10-16,0 0-11 0</inkml:trace>
  <inkml:trace contextRef="#ctx0" brushRef="#br0" timeOffset="257671.3586">29545 13446 1907 0,'0'-25'148'0,"0"25"64"16,0 0 62-16,0 0-4 0,0 0-58 15,0 0 70-15,0-25-224 0,0 25-27 16,0 0-20-16,0 0-9 0,0 0-12 0,0 0-96 16,0-24-5-16,0 24-43 15,0 0-49-15,0 0-55 0,25 0-480 16,-25 0 290-16,0-26 20 0,0 26 76 16,0 0 62-16,0-25 127 0</inkml:trace>
  <inkml:trace contextRef="#ctx0" brushRef="#br0" timeOffset="257815.9702">29595 13197 1336 0,'0'0'264'0,"0"-25"-44"0,0 25 52 16,0 0-82-16,0-25 217 15,0 25-354-15,0 0-32 0,0 0-12 16,0-24-45-16,0 24-29 0,0 0-57 16,0 0-74-16,0-25-99 0,25 25-576 15,-25 0 487-15,0 0 16 0,0-25 189 16,0 25 28-16</inkml:trace>
  <inkml:trace contextRef="#ctx0" brushRef="#br0" timeOffset="258184.4892">29669 12875 2026 0,'0'0'121'0,"0"-25"-14"0,0 25 17 15,0 0-42-15,0-25-28 0,0 25-33 0,-24 0-13 16,24 0-7-16,0-24-9 15,0 24-13-15,0 0-21 0,0-26-47 16,0 26 31-16,24 0-17 0,-24 0-16 0,0-24-29 16,25 24-35-16,-25-25-180 0,0 25 162 15,0 0 13-15,0 0-18 0,0-25-7 16,0 25-1-16,0 0-22 0,0-25 151 16,0 25 40-16,0 0 11 0,0 0 23 15,0-25 68-15,0 25-24 0,0-24 78 16,0 24 98-16,25 0 73 0,-25-25 48 15,0 25 230-15,0-26-396 0,0 26-55 16,0 0-44-16,0-24-11 0,25 24-15 16,-25-24 15-16,0 24-63 0,0 0-16 15,0 0-15-15,0-25-29 0,0 25-138 16,0 0 18-16,0-25-35 0,0 25-70 16,0 0-86-16,0 0-23 0,0 0-256 0,0 0 374 15,0 0 93-15</inkml:trace>
  <inkml:trace contextRef="#ctx0" brushRef="#br0" timeOffset="258543.9571">29744 12379 1529 0,'0'-25'117'0,"0"25"38"16,0 0 30-16,0-25-31 0,0 25-31 16,0-24 115-16,0 24-114 0,0 0-2 0,0 0-27 15,0 0-28-15,0-26-40 0,0 26-23 16,0 0-4-16,0 0 1 0,0 0 8 15,0 0-9-15,0-25-41 16,0 25-13-16,0 0-45 0,0 0-21 16,0 0-34-16,0 0-44 0,0-24-322 0,25 24 191 15,-25 0 2-15,0-25 72 0,0 25 57 16,0 0 87-16,0-25 44 0,0 25 85 16,0 0 26-16,0-25 59 0,0 25 87 15,0-25 391-15,0 25-251 0,0 0-14 16,0 0-45-16,0 0-13 0,0 0-29 15,0-25 121-15,0 25-251 0,0 0-37 16,0 0-33-16,0 0-22 0,0 0 10 16,0 0-20-16,0 0-4 0,0 0-22 0,0 0-26 15,0 0-55-15,0-25-289 0,24 25 103 16,-24 0-88-16,0 0-73 0,0 0-39 16,25-24-286-16</inkml:trace>
  <inkml:trace contextRef="#ctx0" brushRef="#br0" timeOffset="258726.9257">29992 11981 2151 0,'25'0'116'0,"-25"0"53"0,0 0 45 15,0-24-15-15,0 24 100 0,0 0-201 16,0 0-33-16,0 0-39 0,0 0-8 16,0-24-12-16,0 24-49 0,0 0-30 15,0 0-58-15,0 0-53 0,25 0-58 16,-25 0-64-16,0 0-557 0,24 0 394 15,-24 0 10-15,0 0 156 0</inkml:trace>
  <inkml:trace contextRef="#ctx0" brushRef="#br0" timeOffset="258901.8288">30215 11981 1275 0,'0'0'109'15,"0"0"69"-15,0 0 38 0,0 0 164 16,0 0-293-16,0 0-16 0,0 0-27 15,0 0-4-15,0 0-18 0,0 26-19 16,0-26-4-16,24 24-7 0,-24-24-26 16,0 0-53-16,0 25-356 0,0-1 70 15,25-24-27-15,-25 25 18 0,0-25 44 16,0 25 139-16</inkml:trace>
  <inkml:trace contextRef="#ctx0" brushRef="#br0" timeOffset="259066.7345">30338 12404 1340 0,'0'0'63'0,"0"0"19"0,0 25 31 15,0-1 163-15,0-24-254 16,0 0-23-16,0 25-106 0,0-25-53 16,0 25-113-16,0-25-57 0,0 25-39 15,0-1 59-15</inkml:trace>
  <inkml:trace contextRef="#ctx0" brushRef="#br0" timeOffset="259239.639">30488 12900 1926 0,'0'0'43'16,"-25"25"31"-16,25-25 16 0,0 24 86 15,-25-24-123-15,25 25-12 0,0-25-10 16,0 24-21-16,0 2-103 0,0-26-68 15,25 24-102-15,-25-24-115 0,0 25-47 16,0-25 41-16,25 25-164 0</inkml:trace>
  <inkml:trace contextRef="#ctx0" brushRef="#br0" timeOffset="259407.539">30513 13346 1796 0,'0'0'61'0,"0"0"53"0,0 26 50 15,0-26 13-15,0 24-44 0,0 1 0 16,0 0-106-16,0-25-14 0,0 24-8 16,0 2-17-16,0-26-4 0,0 24-116 15,0 0-20-15,0-24-110 0,0 25-90 16,0-25-61-16,25 26-451 0,-25-2 620 16</inkml:trace>
  <inkml:trace contextRef="#ctx0" brushRef="#br0" timeOffset="259592.4196">30587 13818 2124 0,'0'24'172'16,"0"-24"-36"-16,0 24 15 0,0-24-35 15,0 0-22-15,0 26 2 0,0-26 49 16,0 0-118-16,0 24-21 0,0-24-13 16,0 0-12-16,24 25-131 0,-24-25 26 15,0 26-41-15,0-26-42 0,0 0-75 0,0 24-105 16,25 1-350-16,-25-25 489 0,0 25 54 15,0-25 6-15,0 24 25 0</inkml:trace>
  <inkml:trace contextRef="#ctx0" brushRef="#br0" timeOffset="259788.3122">30661 14289 1827 0,'0'25'175'16,"0"-25"-42"-16,0 24 36 0,0-24-43 15,0 24-19-15,0-24-20 0,0 0-22 16,0 0-51-16,0 26-15 0,0-26-5 15,0 0-16-15,0 25-76 0,0-25 47 0,0 0 12 16,0 24 3-16,0 2-240 16,0-26 116-16,0 24-35 0,0-24-68 15,25 25-300-15,-25-25 362 0,0 0 33 16,25 0-35-16,-25 25 35 0</inkml:trace>
  <inkml:trace contextRef="#ctx0" brushRef="#br0" timeOffset="259952.2712">30760 14587 2050 0,'0'0'135'0,"0"24"90"15,0-24 72-15,0 0 110 0,0 25 338 0,-24-25-397 16,24 0-100-16,0 25-108 16,0-25-27-16,0 0-82 0,0 0-22 0,0 0-5 15,0 25-5-15,0-25-14 0,0 0-104 16,24 0-332-16,-24 0 151 0,0 0 19 16,25 25-9-16,-25-25-31 0,0 0-26 15,0 23-488-15,0-23 391 16,25 26 35-16,-25-26 36 0,0 0 90 0</inkml:trace>
  <inkml:trace contextRef="#ctx0" brushRef="#br0" timeOffset="260118.4183">30835 14809 2376 0,'0'25'107'0,"0"-25"82"0,0 0 93 15,0 0 112-15,0 0 15 0,0 0 385 16,0 0-490-16,0 25-102 0,0-25-112 16,0 0-7-16,0 0-30 0,0 0-20 0,0 0-43 15,25 0-41-15,-25 25-48 0,0-25-85 16,24 0-464-16,-24 0 201 0,0 0-37 15,25 25 8-15,-25-25-44 0,0 0-470 16,25 0 593-16,-25 0-10 0,0 0 147 16</inkml:trace>
  <inkml:trace contextRef="#ctx0" brushRef="#br0" timeOffset="260300.7496">31033 14933 1907 0,'0'0'124'0,"0"0"83"15,0 0 91-15,0 0 418 0,0 0-359 16,0 0-3-16,0 0-35 0,0 0-32 0,0 0-49 15,0 0 24-15,0-24-228 0,0 24-16 16,0 0-28-16,25 0-17 0,-25 0-89 16,0 0-24-16,0 0-116 0,25 0-109 15,-25 0-102-15,0 0-25 16,25 0-536-16,-25-25 502 0,0 25 69 0,0-25 20 16,25 25 61-16,-25-25 163 0</inkml:trace>
  <inkml:trace contextRef="#ctx0" brushRef="#br0" timeOffset="260471.6593">31207 14636 2257 0,'0'0'126'16,"0"-25"60"-16,0 25 45 0,0-24-16 0,25 24-30 15,-25-25 120-15,0 0-209 0,0 25-36 16,0 0-36-16,25-25-57 0,-25 0-186 16,0 25 34-16,0 0-24 0,0-24-15 15,0 24-43-15,0 0-69 0,24-26-474 16,-24 2 438-16,0 24 70 0,0-25 33 15,25 25 64-15</inkml:trace>
  <inkml:trace contextRef="#ctx0" brushRef="#br0" timeOffset="260620.5704">31306 14115 2225 0,'0'0'107'0,"0"-24"37"15,0 24 39-15,0-26-5 0,0 2 58 16,0 24-181-16,0-25-57 0,0 25-35 15,0-25-52-15,0 25-63 0,0-24-381 16,25 24 145-16,-25 0-66 0,0-26 52 16,0 26-49-16,0-25 143 0</inkml:trace>
  <inkml:trace contextRef="#ctx0" brushRef="#br0" timeOffset="260809.4676">31381 13668 2182 0,'0'-25'151'0,"0"1"14"0,0 0 66 16,0 24 17-16,25-26 14 0,-25 1 187 16,0 1-327-16,0 24-68 0,24-24-61 15,-24-2-72-15,0 26-42 0,0-24-254 16,0 24 126-16,0-25-28 0,0 25-110 16,0-25-170-16,0 25 7 0,0-24-418 15</inkml:trace>
  <inkml:trace contextRef="#ctx0" brushRef="#br0" timeOffset="260981.6685">31480 13073 2371 0,'0'-25'82'0,"0"1"41"0,0 24 51 16,0-26 229-16,-25 2-256 0,25 24-29 16,0-25-52-16,0 25-18 0,0-24-2 15,0-1-41-15,0 25-32 0,0-25-36 16,0 25-70-16,25 0-33 0,-25-25-332 0,0 25 177 15,0-25-158-15,0 25-29 16,0-24 17-16,0 24 45 0</inkml:trace>
  <inkml:trace contextRef="#ctx0" brushRef="#br0" timeOffset="261200.5352">31530 12503 2055 0,'0'-25'139'0,"0"25"5"0,0-25 34 15,0 25-31-15,0-24-12 0,0 24 94 16,0-25-128-16,0 25-16 0,0-25-40 16,0 25-15-16,0-25-26 0,0 25-5 15,0-25-9-15,0 25 12 0,0-24-5 16,0 24-41-16,0 0-38 0,0-26-216 0,0 26 97 16,24-25-55-16,-24 25-87 15,0 0-100-15,0-24-14 0,25 24-290 0,-25-25 543 16,0 25 82-16</inkml:trace>
  <inkml:trace contextRef="#ctx0" brushRef="#br0" timeOffset="261368.4967">31554 12056 1528 0,'0'0'123'0,"0"0"69"0,0 0 387 16,0-25-332-16,0 25-28 0,0 0-54 15,0 0-28-15,0-24-59 0,0 24-28 0,0-26-53 16,0 26-16-16,0 0-60 0,0 0-10 15,0 0-83-15,0-24-307 0,0 24 115 16,0 0-100-16,0 0-5 0,0 0-26 16,0-24-64-16</inkml:trace>
  <inkml:trace contextRef="#ctx0" brushRef="#br0" timeOffset="261542.4961">31703 11833 2705 0,'0'-24'228'15,"0"24"27"-15,0 0 93 0,0-26-31 0,0 26-28 16,0 0-116-16,0 0-25 0,0 0-137 16,0-25-14-16,25 25-98 15,-25 0-71-15,25 0-161 0,-25 0-648 0,0 0 357 16,25 0-19-16,0-24 120 0,-25 24-7 16</inkml:trace>
  <inkml:trace contextRef="#ctx0" brushRef="#br0" timeOffset="261715.4331">31927 11809 1407 0,'25'0'90'0,"-25"0"250"15,0 0-115-15,0 0-47 0,0 0-23 0,0 0-5 16,24 0-43-16,-24 24 31 0,0-24-119 16,0 25 1-16,25-25-20 0,-25 0-17 15,0 0-38-15,0 25-260 0,0-1-1 16,25-24-132-16,-25 26-47 0,0-26-22 15</inkml:trace>
  <inkml:trace contextRef="#ctx0" brushRef="#br0" timeOffset="261876.6566">32200 12230 2009 0,'-25'0'23'0,"25"24"30"16,-25-24 37-16,0 25 102 0,25-25-134 15,0 0-38-15,0 26-17 0,0-26-42 16,0 24-101-16,0 1-627 0,0-25 261 16,25 25 32-16,-25 0 167 15</inkml:trace>
  <inkml:trace contextRef="#ctx0" brushRef="#br0" timeOffset="262071.6074">32249 12900 1825 0,'0'25'66'0,"0"-25"43"16,0 24 48-16,0 1 144 0,0-25-207 15,0 24-48-15,0-24-23 0,25 26-1 16,-25-26-30-16,0 24-89 0,0 1-25 16,0 0-44-16,25 0-66 0,-25-25-109 15,0 24-55-15,24 26-344 0,-24-25 487 16,0 0 105-16</inkml:trace>
  <inkml:trace contextRef="#ctx0" brushRef="#br0" timeOffset="262240.5201">32398 13569 1765 0,'25'26'85'0,"-25"-2"82"16,0-24 74-16,0 24 59 0,0 1 139 15,0 0-330-15,25-25-63 0,-25 25-34 16,0-25-15-16,0 49-11 0,0-49-50 15,0 26-50-15,0-1-79 0,0-25-122 16,0 24-154-16,0 0-590 0,0 2 599 16,0-26 198-16</inkml:trace>
  <inkml:trace contextRef="#ctx0" brushRef="#br0" timeOffset="262805.5971">32547 14214 2525 0,'0'25'44'0,"0"-25"42"0,0 25 276 16,0-25-120-16,0 25 37 0,0-25-44 16,0 0-25-16,0 0-57 0,0 25-159 15,0-25-12-15,0 0-25 0,25 24-32 16,-25-24-14-16,25 50-72 0,-25-50 68 16,0 25-12-16,0-1-32 0,25 2 23 15,-25-2-55-15,0-24 72 0,24 25-53 16,-24-25-32-16,0 25-46 0,0-25 47 0,0 25-21 15,0-25 161-15,0 0 46 16,0 25 31-16,0-25 35 0,0 24 182 16,0-24-121-16,0 25-1 0,0-25-6 0,0 0 41 15,0 25 25-15,0-25 219 0,0 0-245 16,0 0-28-16,0 0-33 0,0 25 0 16,0-25 3-16,0 0 28 0,0 0-115 15,24 25-25-15,-24-25-13 16,25 23-84-16,-25-23 44 0,0 0-20 0,0 26-130 15,0-26 76-15,25 26-32 16,-25-26-55-16,0 23-28 0,0-23-27 16,0 25-293-16,0-25 235 0,0 25-4 0,0-25 44 15,0 0 3-15,0 0 9 16,0 0 216-16,0 0 41 0,0 25 23 0,0-25 10 16,0 0 42-16,25 0 259 0,0 0-9 15,-25 0 74-15,0 0 33 0,0 0 39 16,0 0 1-16,24 25 378 0,-24-25-507 15,0 0-93-15,0 0-78 0,0 0 16 16,25 0 81-16,-25 0-144 0,0 0-55 0,0 0-29 16,0 0-6-16,25 0-4 15,-25 0-100-15,0 0-63 0,25 0-128 0,-25 0-116 16,0 0-87-16,26 0-555 0,-26 0 443 16,24-25 40-16,-24 25-33 0,25 0 91 15</inkml:trace>
  <inkml:trace contextRef="#ctx0" brushRef="#br0" timeOffset="262974.6003">33018 14686 3568 0,'0'-25'380'0,"0"25"-68"0,0-25 59 0,25 25-128 16,-25-25-55-1,0 1-244-15,0-1-29 0,0 25-150 0,0-25-753 16,0 25 326-16,0-25-100 0,24 25 116 15,-24 0-553-15</inkml:trace>
  <inkml:trace contextRef="#ctx0" brushRef="#br0" timeOffset="263149.8339">33117 14289 1999 0,'0'0'65'16,"0"0"32"-16,0-25 16 15,0 25 44-15,0-25-135 0,0 25-16 0,0 0-9 16,0-25-80-16,0 25-35 0,0 0-96 16,0-24-63-16,25 24-397 0,-25-25 413 15,0 25-53-15,0-25 110 0</inkml:trace>
  <inkml:trace contextRef="#ctx0" brushRef="#br0" timeOffset="263316.1271">33216 13941 2589 0,'0'-25'114'0,"0"25"89"16,0-24 520-16,0 24-326 15,0 0-30-15,0 0-65 0,0-26-1 0,0 26-243 16,0 0-50-16,0 0-22 0,0 0-363 16,0 0-26-16,0 0-145 0,0 0-92 15,0 0-934-15,0 0 882 0,0 0 207 16</inkml:trace>
  <inkml:trace contextRef="#ctx0" brushRef="#br0" timeOffset="264033.554">33266 13718 2508 0,'0'0'106'16,"-25"0"467"-16,25 0 477 15,0 0-578-15,0 0-95 0,0 0-19 16,0 0-310-16,0-25-26 0,0 25-16 16,0 0 12-16,0 0-46 0,0-25-61 15,0 25-607-15,0 0-821 16,0 0 501-16,0-25-521 16</inkml:trace>
  <inkml:trace contextRef="#ctx0" brushRef="#br0" timeOffset="264406.2883">32869 13470 2419 0,'0'0'77'0,"0"0"69"15,0 0 360-15,0 0-189 16,0 0 9-16,0 0-22 0,0 0-55 0,0 0-101 16,26 26-120-16,-2-26-207 15,-24 0-174-15,25 0-171 0,0 0-913 16,0 0 78-16</inkml:trace>
  <inkml:trace contextRef="#ctx0" brushRef="#br0" timeOffset="264579.2808">33191 13470 2478 0,'0'0'64'15,"0"0"210"-15,0 0-54 0,25 0 57 0,-25 0 278 16,0 0-224-16,25 0-302 16,0 26-461-16,0-26-646 15,-25 0 387-15,24 0 16 0,26 0-363 16</inkml:trace>
  <inkml:trace contextRef="#ctx0" brushRef="#br0" timeOffset="264732.1947">33440 13470 1697 0,'0'0'59'0,"0"0"90"16,0 0-210-16,0 0-269 0,-25 0-578 16</inkml:trace>
  <inkml:trace contextRef="#ctx0" brushRef="#br1" timeOffset="298553.3574">29719 3597 889 0,'0'-25'67'16,"0"25"84"-16,0 0 37 0,0 0 206 15,0 0-248-15,0-26-17 0,0 26 43 0,0 0 3 16,0 0-3-16,0 0 175 0,0 0-205 15,0 0-17-15,0 0-24 0,0 0 21 16,0 0 27-16,0-24 210 0,0 24-175 16,0 0 16-16,0 0 9 0,0 0-2 15,0 0-27-15,0 0 65 0,0 0-153 16,0 0-31-16,0 0 54 0,0 0 14 16,0 0 248-16,-25 0-200 0,25 24 8 15,0-24-12-15,0 0-44 0,0 0 100 16,0 0-143-16,0 0-3 0,0 0-8 15,0 0 36-15,0 0 27 0,0 0 166 16,0 0-171-16,0 0-23 0,0 0-8 16,0 26-10-16,0-26 1 0,0 0 24 0,0 25-90 15,0-25-27-15,25 0 0 0,-25 0 0 16,0 24 0-16,0 1 0 16,0-25 0-16,0 25 0 0,0-25 0 0,0 25 0 15,0-25 0-15,0 25 0 0,0-25 0 16,0 0 0-16,25 25 0 0,-25-25 0 15,0 25 0-15,0-25 0 0,0 0 0 16,25 0 0-16,-25 24 0 0,0-24 0 16,0 25 0-16,0-25 0 0,0 0 0 15,0 26 0-15,24-26 0 0,-24 24 0 0,0-24 0 16,0 25 0-16,25-25 0 16,-25 0 0-16,0 25 0 0,0-25 0 0,25 0 0 15,-25 24 0-15,0-24 0 16,25 0 0-16,-25 0 0 0,0 26 0 0,0-26 0 15,0 0 0-15,24 0 0 0,-24 0 0 16,0 0 0-16,0 0 0 0,25 23 0 16,-25-23 0-16,24 0 0 0,-24 0 0 15,0 0 0-15,26 0 0 0,-26 0 0 16,0 25 0-16,0-25 0 0,0 0 0 16,25 0 0-16,-25 0 0 15,0 0 0-15,0 0 0 0,25 0 0 0,-25 0 0 16,0 0 0-16,25 0 0 0,-25-25 0 15,24 25 0-15,-24 0 0 0,0 0 0 0,25-23 0 16,-25 23 0-16,0 0 0 0,25 0 0 16,-25 0 0-16,0 0 0 0,0 0 0 15,0 0 0-15,25 0 0 16,-25-26 0-16,0 26 0 0,0 0 0 0,0 0 0 16,25 0 0-16,-25-24 0 0,0 24 0 15,0 0 0-15,25 0 0 0,-25-25 0 16,0 25 0-16,0 0 0 0,0-25 0 15,0 25 0-15,0 0 0 0,0-24 0 16,0 24 0-16,0 0 0 0,0 0 0 16,24-26 0-16,-24 26 0 0,0 0 0 15,0-25 0-15,0 25 0 0,0 0 0 16,0 0 0-16,0-24 0 0,24 24 0 0,-24 0 0 16,0-25 0-16,0 25 0 0,0 0 0 15,0-25 0-15,0 25 0 0,0 0 0 16,0-25 0-16,25 25 0 0,-25-25 0 15,0 25 0-15,0 0 0 0,0-25 0 0,0 25 0 16,0 0 0-16,0-25 0 16,25 25 0-16,-25 0 0 0,0 0 0 15,0 0 0-15,0 0 0 0,0-24 0 16,0 24 0-16,0 0 0 0,0 0 0 0,0-25 0 16,-25 25 0-16,25 0 0 0,0-26 0 15,-25 26 0-15,25 0 0 16,0-24 0-16,0 24 0 0,-24 0 0 0,24 0 0 15,0 0 0-15,0-24 0 0,0 24 0 16,0 0 0-16,0 0 0 0,0 0 0 16,0 0 0-16,0 0 0 0,0 24 0 15,0-24 0-15,0 0 0 0,0 0 0 16,0 0 0-16,0 0-85 0,0 24-240 16,0-24-345-16,0 0-392 0,0 0-398 15,24 0-1641-15</inkml:trace>
  <inkml:trace contextRef="#ctx0" brushRef="#br1" timeOffset="300118.9576">31480 3398 1330 0,'0'0'130'0,"0"0"41"0,0 0 33 16,0 0-10-16,0 0 9 0,0 0 242 15,0 0-221-15,0-25 489 16,0 25-444-16,0 0-74 0,0 0 42 0,0 0-19 16,0 0 84-16,0 0-193 0,0 0-29 15,0 0-26-15,0 0 82 0,0 0 15 16,0 0 293-16,0 0-202 15,0 25-10-15,0-25-8 0,0 0-4 16,0 0 122-16,0 25-222 0,0-25-15 16,0 0-12-16,0 0-3 0,0 25-10 0,0 0 33 15,0-25-65-15,0 0-5 16,0 0-12-16,0 25 7 0,0-25-11 0,25 24-4 16,-25-24 17-16,25 0 16 0,-25 24 15 15,0-24-5-15,0 26 2 0,0-26-58 16,0 25-10-16,0-25 0 0,24 24 0 15,-24 1 0-15,0-25 0 0,0 25 0 16,0-25 0-16,0 25 0 0,0-25 0 0,0 25 0 16,0 0 0-16,0-25 0 0,0 0 0 15,0 25 0-15,0-25 0 0,25 24 0 16,-25-24 0-16,25 0 0 0,-25 0 0 16,0 25 0-16,25-25 0 0,-25 26 0 15,0-26 0-15,25 0 0 0,-25 0 0 16,0 24 0-16,0-24 0 15,25 25 0-15,-25-25 0 0,0 0 0 16,0 25 0-16,0-25 0 0,0 0 0 16,24 0 0-16,-24 0 0 15,0 0 0-15,0 0 0 0,25 0 0 0,-25 0 0 16,25 0 0-16,-25 0 0 0,0 0 0 16,25 0 0-16,-25 0 0 0,0 0 0 15,0 0 0-15,0 0 0 0,0 0 0 16,0 0 0-16,25 0 0 0,-25 0 0 0,0 0 0 15,0-25 0-15,0 25 0 0,24 0 0 16,-24-25 0-16,0 25 0 0,25 0 0 16,-25-24 0-16,0 24 0 0,25-26 0 15,-25 26 0-15,0-25 0 0,0 25 0 0,0 0 0 16,25 0 0-16,-25-24 0 0,0 24 0 16,0 0 0-16,0 0 0 0,0-25 0 15,0 25 0-15,0 0 0 0,25 0 0 16,-25-25 0-16,0 25 0 15,0-25 0-15,0 25 0 0,0-25 0 0,0 25 0 16,0 0 0-16,0-25 0 0,0 0 0 16,0 25 0-16,0 0 0 0,0-24 0 15,0 24 0-15,0-25 0 0,0 25 0 16,0 0 0-16,0 0 0 0,0-26 0 16,0 26 0-16,0 0 0 0,0-24 0 15,0 24 0-15,0 0 0 0,0 0 0 16,0 0 0-16,0-24 0 0,0 24 0 15,0 0 0-15,-25 0 0 0,25 0 0 0,0-25 0 16,0 25 0-16,0-25 0 0,0 25 0 16,0 0 0-16,0-25 0 0,0 25 0 15,0 0 0-15,0 0 0 0,0 0 0 16,0-25 0-16,0 25 0 0,0 0 0 16,0 0 0-16,0 0 0 0,0 0 0 15,0 0 0-15,0-25 0 0,0 25 0 16,0 0 0-16,0 0 0 0,0 0 0 15,0 0 0-15,0 0 0 0,0 0 0 0,0-24 0 16,0 24 0-16,0 0 0 16,0 0 0-16,0 0 0 0,25 0 0 0,-25-26 0 15,0 26 0-15,0 0 0 16,0 0 0-16,0 0 0 0,0 0 0 16,0 0 0-16,0 0 0 0,0 26 0 0,0-26 0 15,0 0 0-15,0 0-92 0,0 0-128 16,0 0-455-16,0 0 284 0,0 0-1 15,25 0-86-15,-25-26 62 0,24 26-338 16,-24 0 334-16,0 0-246 0,0 0-322 16,0 0-85-16,0 0 231 0</inkml:trace>
  <inkml:trace contextRef="#ctx0" brushRef="#br1" timeOffset="303597.9875">30289 3522 922 0,'0'0'81'15,"0"0"229"-15,0 0-80 0,0 0-54 16,0 0 262-16,0 0-316 16,0 0-15-16,0 0 8 0,0 0 107 15,0 0-109-15,0-24 10 0,0 24 11 16,0 0 9-16,0 0 27 0,0 0 177 15,-25 0-166-15,25 0-7 0,0 0 12 16,0 0 9-16,0 0 3 0,0 0 150 0,0 0-180 16,0 0 32-16,0 0 28 0,0 0-15 15,0 0 127-15,0 0-232 0,0 0 16 16,0 0-21-16,0 0 37 0,0 0-23 16,0-25 59-16,25 25-106 0,-25 0-22 15,25 0-7-15,-25 0-8 0,24 0 2 16,1 0-27-16,0-25-6 0,-25 25-2 15,25 0-9-15,0 0 8 0,25 0 0 16,-25 0 10-16,0 0-10 16,0 0-1-16,-1 0-14 0,25-25 11 0,-24 25 4 15,0 0-2-15,0 0 2 0,-25 0 1 16,25 0-2-16,-1 0 16 0,1 0-13 16,-25 0 16-16,0 0-19 0,25 0 2 15,-25 0-19-15,0 0 23 0,25 0-6 16,-25 0 5-16,0 0-1 0,0 0-4 15,25 0-3-15,-25 0 3 0,24 0-32 16,-24 0 31-16,25 0 35 0,-25 0-35 16,0 0 3-16,25 0-19 0,0-25 20 15,-25 25-11-15,0 0 12 0,25 0 23 16,-25 0-13-16,25 0-15 0,-25-25-6 0,24 25 3 16,-24 0 4-16,0 0 27 15,25 0-34-15,0 0 3 0,-25 0-32 0,0 0 29 16,25 0-5-16,-25 0-8 0,25 0 19 15,-25 0 0-15,0 0 5 0,0-24-1 16,0 24 7-16,24 0-13 16,-24 0 3-16,0 0-8 0,0 0 13 0,0 0-4 15,25 0 4-15,-25 0-1 0,0 0 4 16,25 0-19-16,-25 0 9 0,25 0 3 16,0 0 17-16,-25 0-11 0,24 0-5 15,-24 0 3-15,25 0-12 16,-25 0 4-16,25 0-2 0,-25 0 9 0,0 0 1 15,25 0 1-15,-25 0-3 0,0 0 2 0,0 0-3 16,25 0-2-16,-25 0-37 16,0 0 41-16,0 0-1 0,0 0 29 0,0 0-28 15,0 0-1-15,0 0-1 0,0 0 10 16,0 0 4-16,0 0-14 0,0 0 7 16,0 0-5-16,0-26 3 0,0 26 29 15,0 0-23-15,0 0-3 0,0 0-10 16,0 0 16-16,0 0-3 0,0 0 2 15,0 0-13-15,0 0 3 0,0 0-2 0,0 0-4 16,0 0 3-16,0 0 19 16,0 0 12-16,0 0 13 0,0 0 8 15,0 0-10-15,0 0-4 0,0 0-27 16,0 0-10-16,0 0 37 0,0 0-38 16,0 0 20-16,0 0-47 0,0 0 24 15,0 0-23-15,0 0-1 0,0 0-57 0,0 0-360 16,0 0-37-16,0 0-194 0,-25 0-333 15,25 0-354-15,-25 0-1092 0</inkml:trace>
  <inkml:trace contextRef="#ctx0" brushRef="#br1" timeOffset="304667.1821">31952 3349 1241 0,'0'0'147'0,"0"0"53"0,0 0 51 16,0 0-2-16,0 0-13 0,0 0 231 0,0 0-271 15,0 0-28-15,0 0-29 0,0 0 19 16,0 0 120-16,0 0-23 16,24 0 35-16,-24-26-113 0,25 26 13 15,-25 0 0-15,0 0-22 0,0 0-16 16,0-24 101-16,0 24-148 15,0 0-26-15,0 0-47 0,25 0 29 0,-25 0-29 16,0 0-4-16,0 0-16 0,25 0-32 16,0 0 18-16,-25 0 4 0,49 0 75 15,-49 0-40-15,25 0-26 0,0 0-9 16,0-24 2-16,24 24-21 0,-24 0 15 16,0 0-11-16,-1 0 18 0,1 0-2 15,0 0-6-15,25 0-6 0,-25 0 7 16,0 0-2-16,-25-26-1 0,25 26 14 0,-1 0 25 15,-24 0-3-15,0 0-8 0,25 0 14 16,-25 0 1-16,0 0-17 16,0 0-3-16,0 0-6 0,0 0-11 0,0 0 4 15,25 0-3-15,-25 0-29 0,0-24 20 16,0 24 6-16,0 0-16 0,25 0 49 16,-25 0-16-16,0 0 39 0,0 0-18 15,0 0 33-15,0 0 2 16,0 0 115-16,0 0-158 0,0 0-5 0,25 0 6 15,-25 0-23-15,0-25-3 0,0 25 2 16,0 0-13-16,24 0 22 16,-24 0 11-16,24 0 5 0,-24-25 10 15,0 25-7-15,0 0 23 0,25 0 57 0,-25 0-38 16,25 0 3-16,-25 0-7 0,0 0-9 16,0 0 31-16,0 0-60 0,25 0-2 15,-25 0-1-15,0 0-12 0,0 0 15 16,0 0 31-16,0 0-37 0,0 0-5 15,0 0 5-15,0 0 9 0,0 0 45 16,0 0-68-16,0 0-3 0,0 0-23 0,0 0 12 16,0 0-6-16,0 0-27 0,0 0-76 15,0 0-57-15,0 0-161 0,0 0-263 16,0 0-1451-16,-25 0 548 0,25 0 186 16,0 0 384-16</inkml:trace>
  <inkml:trace contextRef="#ctx0" brushRef="#br1" timeOffset="415991.9095">28801 3522 1523 0,'0'0'124'0,"0"0"-30"16,0 0 42-16,-25 0-19 0,25 0 19 15,0 0 192-15,0 0-139 0,0 0-6 16,0 0 27-16,0 0 43 0,0 0 32 0,0 0 192 16,0 0-277-16,0 0-40 15,0 0-6-15,0 24-15 0,0-24-36 0,0 0 82 16,0 0-103-16,0 0 7 0,0 0-20 16,0 0-12-16,25 0 44 0,-25 0-56 15,0 0 18-15,0 0-7 0,25 0-15 16,-25 0-42-16,24 0 118 0,1 0-76 15,-25 0 26-15,25 0-38 0,-25 0-6 16,25 0 94-16,0 0-75 0,-25 0-16 16,24 0 10-16,-24 0-15 0,25 0 22 15,0 0 22-15,-25 0-50 0,25 0 1 0,-25 0 0 16,0 0 17-16,25 0 0 0,-25 0-13 16,0 0-9-16,25 0 23 15,-25 0-4-15,0 0-5 0,24 0 10 0,-24 0-29 16,25 0 2-16,-25 0-4 0,25 0-5 15,-25 0 11-15,25-24-9 16,-25 24 14-16,25 0-4 0,-25 0 11 0,0 0 15 16,24 0 43-16,-24 0-59 15,0 0 14-15,25 0 1 0,-25 0-9 16,0 0 62-16,0 0-71 0,25 0-6 16,-25 0 2-16,0 0-14 0,25 0 1 0,0 0-23 15,-25 0 22-15,25 0 1 0,-25-24-3 16,24 24 2-16,1 0 0 0,-25 0 1 15,0 0 4-15,0 0 11 0,25 0-14 0,-25 0 5 16,0 0-14-16,0 0 17 0,0 0-22 16,0 0 4-16,0 0 22 15,25 24 24-15,-25-24-14 0,0 0-17 0,0 0 5 16,0 0 0-16,25 0 8 0,-25 0 16 16,24 0-6-16,-24 0-18 0,0-24 0 15,25 24-2-15,-25 0-8 0,25 0 2 16,-25 0 0-16,0 0 0 0,25 0-2 15,-25 0 3-15,25 0 7 0,-25 0 3 16,0 0 19-16,25 0 8 0,-25 0 15 16,0 0 32-16,0 0-65 0,0 0-13 15,0 0 2-15,0 0-7 0,0 0 2 16,0 0-3-16,24 0-5 0,-24 0 12 16,0 0-8-16,0 0-4 0,0 0-8 15,0 0 5-15,0 0 5 0,0 0-8 16,0 0 6-16,0 0 4 0,0 0 0 0,0 0-1 15,0 0 0-15,0 0 0 0,0 0 1 16,0 24 5-16,0-24-8 16,0 0 7-16,0 0-4 0,0 0 10 15,0 0-14-15,0 0 10 0,0 0 29 16,0 0-3-16,0 0 3 0,0 0-25 16,0 0 6-16,0 0 22 0,0 0 16 0,0 0-27 15,0 0-29-15,0 0 0 0,0 0 0 16,0 0-6-16,0 0-138 15,0 0-538-15,0 0 2 16,-24 0-391-16,24 0-331 0,-25 0-138 16</inkml:trace>
  <inkml:trace contextRef="#ctx0" brushRef="#br1" timeOffset="471973.101">28751 3546 338 0,'0'0'1'16,"0"0"16"-16,0 0 39 0,0 0-35 0,0 0-3 15,0 0-19-15,0 0 46 16,0 0 53-16,0 0-30 0,0 0 34 0,0 0 30 15,0 0 30-15,0 0 25 0,0 0 160 16,0 0-185-16,0 0 4 0,0 0-12 16,0 0 18-16,0 0-21 0,0 0 73 15,0 0-137-15,0 0-15 0,0 0-22 16,0 0 19-16,0 0 100 0,0 0-65 16,0 0 24-16,0 0 11 0,-25 26 315 15,25-26-277-15,0 0-1 16,0 0 62-16,0 0 100 0,0 0-196 15,0 0 0-15,0 0-26 0,0 0 4 16,0 0 137-16,0 0-118 0,0 0 16 16,0 0-13-16,0 0-30 0,0 0-13 0,0 0 38 15,0 0-78-15,0 0 2 0,0 0 8 16,0 0-9-16,25 0 54 0,0 0-70 16,0 0-8-16,-25 0 1 0,25 0-11 15,-25 0-3-15,49 0 15 0,-49 0-35 16,25 0 0-16,0 0 5 0,-25 0-20 15,49 0 18-15,-49 0-24 0,25 0 24 16,-25 0-12-16,0 0-18 0,25 0 43 16,0 0-22-16,-25 0 30 0,0 0-30 15,25 0 7-15,-25 25-2 0,25-25 8 16,-1 0-13-16,-24 0 7 0,25 0-24 0,-25 0 26 16,25 0-2-16,0 0-3 15,-25 0-2-15,25 0-2 0,-25 0 3 0,24 0-2 16,1 0 6-16,-25 0-4 15,0 0 4-15,25 0-4 0,-25 0-7 0,0 0 14 16,25 0-25-16,0 0 16 16,0 0 9-16,-25 0 2 15,24 0 20-15,-24 0-25 0,25 0-3 16,0 0 3-16,0 0-5 0,-25 0-3 0,25 0 3 16,-25 0-6-16,24 0 10 0,-24 0-1 15,0 0-3-15,0 0-1 16,0 0-11-16,0 0 13 0,0 0 4 0,0 0 14 15,0 0-12-15,0 0-1 0,0 0 16 16,0 0-7-16,0 0-9 0,0 0 13 16,0 0 10-16,0 0-9 15,0 0 82-15,0 0-56 0,0 0 28 0,0 0-26 16,0 0 5-16,0 0-7 0,0 0 0 16,0 0-31-16,0 0-6 15,0 0 2-15,0 0-8 0,0 0 5 0,0 0-15 16,0 0-38-16,0 0-141 0,0 0-240 15,0 0-298-15,0-25-1952 0,0 25 1213 16,0 0 304-16</inkml:trace>
  <inkml:trace contextRef="#ctx0" brushRef="#br1" timeOffset="486269.0051">29645 3546 1273 0,'-25'0'100'0,"25"0"218"0,0 0-83 16,0 0-91-16,0 0-21 0,0 0 19 15,-25 0 89-15,25 0-132 16,0 0-28-16,0 0-27 0,0 0-23 0,0 0-1 15,0 0-27-15,0 0 6 0,0 0-5 16,0 0-3-16,25 0 2 0,-25 0 7 16,25 0-3-16,-25 0 2 0,0 0-10 15,0 0 11-15,0 0-2 0,0 0 7 16,0 0-4-16,0 0 4 0,0 0-2 16,0 0-1-16,0 0 1 0,0 0 5 15,0 0-7-15,0 0 4 0,0-24-2 16,0 24-7-16,0 0 1 0,0-24-15 0,0 24 16 15,0 0 3-15,0 0 1 16,0 0 9-16,-25 0 9 0,0-25 8 16,25 25 26-16,-25 0 4 0,25 0 28 0,0 0-1 15,-25 25 58-15,25-25-91 0,-25 24-1 16,25-24-11-16,0 0 18 16,0 0 12-16,0 24 39 0,0-24-44 15,0 0-49-15,0 26-7 0,25-26-17 0,0 0-7 16,-25 0-1-16,25 0-28 0,-25 0-45 15,25 0-52-15,-25 0-29 0,25-26-156 16,-1 26 196-16,-24 0 36 0,0 0 28 16,0 0 21-16,25 0 26 0,-25-24 2 15,0 24 18-15,0 0 1 0,0 0 7 0,0 0 10 16,-25-24 21-16,25 24-11 0,0 0 10 16,-24 0 36-16,24 0-17 15,0 0 15-15,-25 0 51 0,0 0-62 16,25 24-10-16,0-24-16 0,-25 0 6 0,25 0-1 15,0 24 26-15,0-24-49 0,0 0 2 16,0 0-14-16,0 0 50 16,25 0-57-16,-25 0 0 15,25 0-39-15,-25 26 42 0,25-26 4 0,-25 0-8 0,49 0-25 16,-49 0 14-16,25 0 2 0,-25 0 6 16,0 0 12-16,25 0-6 0,-25 0 16 15,0 0 24-15,0 0-2 0,0 0-6 16,0 0-14-16,0 0-9 0,-25-26 13 15,25 26 28-15,-25-24-2 0,25 24 26 0,0 0-13 16,-25 0 14-16,25-24-76 0,0 24-35 16,0 0-99-16,0 0-108 0,0 0-167 15,0 0-985-15,0 0 677 0,0 0 167 16</inkml:trace>
  <inkml:trace contextRef="#ctx0" brushRef="#br1" timeOffset="547367.3174">28677 4142 1239 0,'0'0'178'0,"0"0"-7"0,0 0 36 15,0 0-24-15,0 0-14 0,0 0-36 16,0 0 77-16,0 0-136 0,0 0-12 16,25 0-14-16,-25 0-1 0,24 0 13 15,-24 0-31-15,25 0-20 0,-25 0 0 0,25 0-6 16,-25 0-8-16,25 0-42 0,-25 0-28 15,0 0-63-15,25 0-72 0,-25 0-112 16,24 0-549-16,-24 0 445 16,0 0 77-16,25 0 140 0</inkml:trace>
  <inkml:trace contextRef="#ctx0" brushRef="#br1" timeOffset="547546.2789">29024 4117 1707 0,'0'0'47'0,"0"0"46"15,0 0 30-15,0 0 21 0,0 0 35 0,0 0-135 16,0 0-24-16,0 0-33 0,0 0-52 16,0 0-118-16,25 0-609 0,-25 0 340 15,25 0 41-15,-25 0 172 0</inkml:trace>
  <inkml:trace contextRef="#ctx0" brushRef="#br1" timeOffset="547702.8256">29247 4117 1354 0,'25'0'82'0,"-25"0"69"16,0 0 48-16,0 0 38 0,0 0-62 16,0 0 17-16,0 0-167 0,0 0-31 0,25 0-48 15,-25 0-40-15,0 0-329 0,25 0 98 16,-25-24-35-16,0 24 34 0,25 0 52 16,-25 0 39-16</inkml:trace>
  <inkml:trace contextRef="#ctx0" brushRef="#br1" timeOffset="547877.7655">29520 4117 673 0,'0'0'60'0,"0"0"17"0,0 0 68 15,0 0 265-15,0 0-222 0,0 0-76 16,25 0-96-16,-25 0-19 0,0 0-64 16,25 0-292-16,-25 0 93 0,0 0 8 0,25 0 56 15,-25 0-17-15</inkml:trace>
  <inkml:trace contextRef="#ctx0" brushRef="#br1" timeOffset="548023.6579">29818 4093 1462 0,'0'0'98'0,"0"0"57"16,0 0 267-16,0 0-253 0,0 0-25 16,0 0-16-16,0 0-35 0,0 0-22 15,25 0-24-15,-25 0-46 0,0 0-54 16,0 0-70-16,0 0-69 0,0 0-88 0,25 0-589 15,-25 0 446-15,0 0 33 0,24 0 166 16,-24 0 78-16</inkml:trace>
  <inkml:trace contextRef="#ctx0" brushRef="#br1" timeOffset="548187.0425">30042 4068 1689 0,'0'0'103'0,"0"0"64"16,0 0 43-16,0 0 193 0,0 0-308 15,0 0-44-15,0 0-54 0,-25 0-78 16,25 0-145-16,0 0-885 0,-25 0 511 0,0 0 143 15</inkml:trace>
  <inkml:trace contextRef="#ctx0" brushRef="#br1" timeOffset="549278.7768">28230 4142 617 0,'0'0'122'15,"0"0"55"-15,-25 0 75 0,25 0 47 16,0 0 17-16,0 0-51 0,0 0 226 0,0 0-316 16,0 0 8-16,0 0-12 0,0 0-23 15,0 0 15-15,0 0 101 0,0 0-131 16,0 0 2-16,0 0-7 0,0 0 21 16,0 0 60-16,0 0-131 0,0 0 7 15,0 0-37-15,0 0-9 0,0 0 5 16,0 0-17-16,0 0-9 0,25 0-18 15,-25 0 1-15,0 0-11 0,0-25 10 16,25 25-21-16,-25 0 18 0,0 0-38 16,25 0-4-16,-25 0-15 0,24-24-68 15,-24-1 76-15,0 25 1 0,0 0 24 16,25-25-13-16,-25 25 21 0,0-25 39 16,0 25-4-16,0-25-12 0,0 25-5 15,0 0 32-15,0 0-24 0,0 0 13 16,0 0-30-16,0 0-4 0,0 0-18 0,0 0 30 15,0 0 1-15,0 25 53 0,0-25-44 16,0 0 18-16,0 25 2 0,0-25 19 16,0 25 86-16,0 0-23 0,0-1-60 15,0-24-14-15,0 25 1 0,0 0-39 16,0 0 29-16,0 0-22 0,0 0-9 16,0-25 5-16,0 25 4 0,0-1 9 15,0 1-27-15,0-25 8 0,0 0 5 16,0 26 1-16,0-26 16 0,0 0-19 15,0 0-8-15,0 24-8 0,0-24 53 0,0 0-35 16,0 0 0-16,0 0 0 16,0 0-1-16,0 0 7 0,-25 0-6 0,25 25-19 15,0-25 24-15,-24 0 47 0,-1 0-48 16,25 25 0-16,0-25-53 0,-25 0 49 16,25 0-26-16,0 0 21 0,0 0 15 15,0 0 4-15,0 24 53 0,0-24-67 16,25 0-4-16,24 0-45 0,-49 0 44 15,25 0-15-15,0 0-9 0,25 0-6 16,-25-24-86-16,-1 24 33 0,1 0-49 16,0 0-62-16,-25 0-70 0,0 0-421 15,0 0 311-15,0 0-141 0,-25 0-101 0,0 0-51 16,25 0 101-16</inkml:trace>
  <inkml:trace contextRef="#ctx0" brushRef="#br1" timeOffset="549647.3293">28107 4316 2189 0,'0'0'85'15,"24"0"50"-15,1 0 42 0,-1-25 175 16,-24 25-267-16,0 0-44 16,0 0-78-16,0 0-82 0,0 0-565 0,0 0 47 15,0 0-14-15,0 0 134 0</inkml:trace>
  <inkml:trace contextRef="#ctx0" brushRef="#br1" timeOffset="618065.2764">29620 12825 363 0,'0'0'-9'0,"0"0"-9"0,0 0 25 15,0 0 23-15,0 0 2 0,0 0 37 16,25 0-18-16,-25 0 10 0,0-24 54 0,0 24 5 16,0 0 140-16,0 0-146 0,0 0-9 15,0-26-8-15,0 26 7 0,0 0-7 16,0 0 64-16,0 0-112 16,0 0-7-16,0 0-16 0,0 0 2 0,0 0 28 15,0 0 120-15,0 0-61 0,0 0 33 16,0 0 12-16,0 0 35 0,0 0 227 15,0 0-185-15,0 0 48 0,0 0 4 16,0 0 27-16,0 0-42 0,24-24 124 16,-24 24-265-16,0 0 15 0,0 0-41 15,0 0 38-15,0 0 138 0,0 0-106 16,0 0-24-16,0 0 15 0,0-25-2 0,0 25-12 16,0 0 79-16,0 0-141 15,0 0-15-15,0 0-5 0,0 0 6 0,0 0 69 16,0 0-69-16,0 0 7 0,0 0 12 15,0 25 17-15,0-25 5 16,0 24 115-16,0 2-155 0,0-26-26 0,-24 24-29 16,24-24-24-16,-25 50 0 0,25-50 0 15,-25 25 0-15,25 0 0 16,0-25 0-16,0 24 0 0,-25 1 0 16,25-25 0-16,-25 24 0 0,25-24 0 0,0 26 0 15,0-26 0-15,0 24 0 0,0 1 0 16,0-25 0-16,-25 0 0 0,25 25 0 15,0 0 0-15,0-25 0 0,0 24 0 0,0-24 0 16,0 25 0-16,0-25 0 0,-24 25 0 16,24-25 0-16,0 25 0 0,0-25 0 15,0 0 0-15,0 25 0 0,0-25 0 16,-25 24 0-16,25-24 0 0,0 0 0 16,0 26 0-16,0-26 0 0,0 0 0 15,0 24 0-15,0-24 0 16,0 25 0-16,0-25 0 0,0 0 0 15,0 26 0-15,0-2 0 0,0-24 0 16,0 0 0-16,0 25 0 0,0-25 0 16,0 25 0-16,0-25 0 15,0 0 0-15,0 0 0 0,0 0 0 16,0 24 0-16,0-24 0 0,0 0 0 0,0 0 0 16,0 26 0-16,0-26 0 15,0 0 0-15,0 24 0 0,0-24 0 16,0 0 0-16,0 0 0 0,0 24 0 15,0 1 0-15,0-25 0 0,0 0 0 0,0 0 0 16,0 26 0-16,0-26 0 0,0 0 0 16,0 24 0-16,0-24 0 0,0 0 0 15,0 0 0-15,0 0 0 0,0 0 0 16,0 0 0-16,0 0 0 0,0 24 0 16,0-24 0-16,0 0 0 0,0 0 0 0,0 0 0 15,0 0 0-15,0 0 0 16,0 0 0-16,0 0 0 0,0 0 0 0,0 0 0 15,0 25 0-15,0-25 0 16,0 0 0-16,0 0 0 16,0 0 0-16,0 0 0 0,0 0 0 0,0 0 0 15,0 0 0-15,0 0 0 0,0 0 0 16,0 0 0-16,0 0-303 16,-25 0-209-16,25 0-326 0,0 0-414 15,-25-25-325-15,25 1 40 0</inkml:trace>
  <inkml:trace contextRef="#ctx0" brushRef="#br1" timeOffset="619117.854">29694 12801 407 0,'0'0'-7'0,"0"0"16"0,0 0 13 16,0 0 83-16,0 0 12 0,0 0 50 15,0 0 33-15,0 0 100 0,0 0-23 16,0 0 227-16,0 0-311 0,0 0 5 0,0 0 16 15,0 0 18-15,0 0 236 0,0 0-249 16,0 0 47-16,0 0-31 0,0 0 19 16,0 0-7-16,0-26 94 0,0 26-203 15,-25 0-18-15,25 0 11 0,0 0 31 16,0 0 18-16,0 0 236 0,0 0-215 0,0 0 3 16,0 0-33-16,0 0 6 15,0 0 103-15,0 0-180 0,0 0-26 16,0 0-5-16,0 0-6 0,25 0 0 0,25 0 36 15,-25 0-71-15,-25 0 3 16,49 0-18-16,-24 0 0 0,49 0-10 16,-50-24 0-16,27 24-4 0,-26 0 1 0,24 0-3 15,1-25 3-15,25 25 8 0,-51 0-1 16,25-25-7-16,-24 25 1 16,-25 0-1-16,25 0 14 0,-1 0 7 0,-24 0 7 15,0 0 10-15,0 0 17 0,0 0-12 16,0 0 62-16,0 0-50 15,0 0 1-15,0 0-21 0,0 0-13 0,0 0-22 16,0 0 0-16,25 0 0 0,-25 0 0 16,0 0 0-16,0 0 0 0,0 0 0 0,0 0 0 15,0 0 0-15,0 0 0 0,0 0 0 16,0 0 0-16,0 0 0 0,0 0 0 16,0 0 0-16,-25 0 0 0,25 0 0 15,0 0 0-15,0 0 0 0,0 0 0 16,0 0 0-16,0 0 0 0,0 0 0 15,0 0 0-15,0 0 0 0,0 0 0 16,0 0 0-16,0 0 0 0,0 0 0 16,0 0 0-16,0 0 0 0,0 0 0 15,0 0 0-15,0 0 0 0,0 0 0 16,0 0 0-16,0 0 0 0,0 0 0 16,0 0 0-16,0 0 0 0,0 0 0 15,0 0 0-15,0 0 0 0,0 0 0 0,0 0 0 16,0 0 0-16,0 0-48 0,0 0-185 15,0 0-200-15,0 0-1136 0,0 0 513 16,0 0-157-16,0 0-107 0,0 0 171 16,0 0 392-16</inkml:trace>
  <inkml:trace contextRef="#ctx0" brushRef="#br1" timeOffset="622748.6254">30388 12676 1625 0,'0'0'181'0,"0"0"-33"0,0 0 67 15,0 0-7-15,0 0 41 0,0 0 38 16,0 0 294-16,0 0-316 0,0 0-6 15,0 0-16-15,0 0 19 0,0 25 195 16,0-25-287-16,0 0-41 0,0 0-17 16,0 0 29-16,0 0 22 0,0 25 150 15,0-25-128-15,0 25-27 16,0-25 9-16,0 0-17 0,0 24 44 0,0-24-94 0,0 26-19 16,0-26 3-16,0 0-18 0,0 24-1 15,25 1 140-15,-25 0-101 16,25-25-51-16,-25 25 22 15,0-25 1-15,0 25 13 0,0-25 7 16,0 24 65-16,0 1-113 0,0-25-22 16,0 0-26-16,25 24 0 0,-25-24 0 0,0 26 0 15,0-26 0-15,0 0 0 0,0 24 0 16,0-24 0-16,0 25 0 0,0-25 0 16,0 0 0-16,0 25 0 0,0-25 0 15,0 25 0-15,0-25 0 0,0 0 0 0,0 24 0 16,0-24 0-16,25 0 0 15,-25 25 0-15,25-25 0 0,-25 0 0 0,0 25 0 16,0-25 0-16,0 25 0 0,0-25 0 16,25 25 0-16,-25-25 0 0,0 0 0 15,0 24 0-15,0 2 0 0,0-26 0 16,0 24 0-16,0-24 0 0,0 25 0 16,-25-25 0-16,25 26 0 0,0-26 0 15,0 24 0-15,0-24 0 16,0 25 0-16,25-25 0 0,-25 25 0 0,0-25 0 15,0 0 0-15,0 24 0 0,0-24 0 16,25 0 0-16,-25 26 0 0,0-26 0 16,0 0 0-16,0 24 0 15,0 0 0-15,0-24 0 0,24 25 0 0,-24-25 0 16,0 26 0-16,0-26 0 0,0 24 0 16,0 0 0-16,0-24 0 0,0 50 0 15,0-50 0-15,0 25 0 0,0-25 0 16,0 25 0-16,0-25 0 0,0 24 0 15,0-24 0-15,0 0 0 0,0 26 0 16,0-26 0-16,0 25 0 0,0-25 0 16,24 0 0-16,-24 24 0 0,0-24 0 0,0 24 0 15,0-24 0-15,0 0 0 16,25 26 0-16,-25-26 0 0,0 24 0 0,0-24 0 16,0 25 0-16,0-25 0 0,0 0 0 15,0 26 0-15,0-2 0 16,0-24 0-16,0 25 0 0,0-25 0 15,0 25 0-15,0-25 0 0,0 24 0 16,0-24 0-16,25 0 0 0,-25 0 0 16,0 26 0-16,0-26 0 0,25 24 0 0,-25-24 0 15,0 0 0-15,0 25 0 16,25 0 0-16,-25-25 0 0,0 25 0 0,25-25 0 16,-25 24 0-16,0 1 0 0,0-25 0 15,0 25 0-15,0-25 0 0,0 0 0 0,0 25 0 16,24-25 0-16,-24 25 0 15,0-25 0-15,0 24 0 0,0-24 0 0,25 24 0 16,-25-24 0-16,0 26 0 0,0-26 0 16,0 25 0-16,0-1 0 0,0-24 0 15,0 26 0-15,0-26 0 0,0 24 0 16,0-24 0-16,0 25 0 0,0-25 0 16,0 25 0-16,25-25 0 15,-25 0 0-15,0 25 0 0,0-25 0 16,0 0 0-16,25 25 0 0,-25-25 0 0,0 0 0 15,0 0 0-15,0 24 0 0,0 1 0 16,0-25 0-16,0 0 0 16,0 25 0-16,25-25 0 0,-25 25 0 15,0 0 0-15,0-25 0 16,0 23 0-16,0-23 0 0,0 0 0 16,0 26 0-16,0-26 0 0,0 26 0 15,0-26 0-15,24 0 0 16,-24 23 0-16,0-23 0 15,0 25 0-15,0-25 0 0,0 0 0 16,0 25 0-16,0-25 0 16,0 0 0-16,0 0 0 0,0 0 0 0,0 0 0 15,0 0 0-15,0 25 0 0,25-25 0 16,-25 0 0-16,0 0 0 0,0 0 0 16,0 25 0-16,0-25 0 0,0 0 0 15,0 0 0-15,0 0 0 0,25 0 0 16,-25 0 0-16,0 24 0 15,0-24 0-15,25 0 0 16,-25 0 0-16,25 0 0 16,-25 0 0-16,0 0 0 15,25 0 0-15,-25 0 0 0,0 0 0 16,0 0 0-16,24 0 0 0,-24 0 0 16,0 0 0-16,0 0 0 0,25-24 0 15,-25 24 0-15,0 0 0 0,25-25 0 16,0 0 0-16,-25 25 0 0,0-25 0 15,25 25 0 1,-25-25 0-16,0 25 0 0,24 0 0 16,-24-23 0-16,0 23 0 0,0-26 0 15,25 26 0-15,-25 0 0 0,0-26 0 16,0 26 0-16,25 0 0 0,-25-23 0 16,0 23 0-16,25-25 0 0,-25 0 0 0,0 25 0 15,0 0 0-15,0-25 0 0,0 25 0 16,25 0 0-16,-25-25 0 15,0 25 0-15,0-24 0 0,0 24 0 16,0-25 0 0,24 25 0-16,-24-25 0 15,0 25 0-15,0-25 0 0,0 25 0 0,0-25 0 16,0 25 0-16,0 0 0 16,0-24 0-16,0 24 0 0,0-26 0 15,0 26 0-15,0-24 0 0,25 24 0 16,-25-25 0-16,0-1 0 15,0 26 0-15,0 0 0 0,0-24 0 16,25 24 0-16,-25 0 0 0,0-24 0 16,0 24 0-16,0-25 0 0,0 0 0 0,0 25 0 15,0 0 0-15,0-25 0 0,0 25 0 16,0 0 0-16,0-25 0 0,0 1 0 16,25 24 0-16,-25-25 0 0,0 25 0 15,0 0 0-15,0-25 0 0,0 0 0 16,0 25 0-16,0 0 0 0,0-24 0 15,0 24 0-15,0 0 0 0,0-26 0 16,0 2 0-16,0 24 0 16,25-25 0-16,-25 0 0 0,0 25 0 15,25 0 0-15,-25-24 0 0,0 24 0 16,0-26 0-16,0 26 0 0,0-25 0 0,0 25 0 16,0 0 0-16,0-24 0 15,0-2 0-15,0 26 0 0,0-24 0 16,0 24 0-16,0-24 0 0,0 24 0 15,0-25 0-15,0-1 0 16,0 26 0-16,0-24 0 0,0 24 0 0,0-25 0 16,0 25 0-16,0-25 0 0,0 25 0 15,0-25 0-15,0 25 0 0,0-25 0 16,0 25 0-16,0-24 0 16,0 24 0-16,-25-24 0 0,25 24 0 0,0-26 0 15,0 26 0-15,0-25 0 0,0 25 0 16,0-24 0-16,0 0 0 0,0 24 0 15,0-26 0 1,-25 26 0-16,25-24 0 0,0-1 0 0,0 25 0 16,0-49 0-16,0 49 0 0,0-26 0 15,0 1 0-15,0 25 0 0,0-24 0 0,0 24 0 16,0-26 0-16,0 26 0 0,0 0 0 16,0-24 0-16,0 24 0 0,0 0 0 15,0 0 0-15,0 0 0 16,0-25 0-16,0 25 0 0,0 0 0 0,0 0 0 15,0-25 0-15,0 25 0 0,0 0 0 0,0-25 0 16,0 25 0-16,0 0 0 0,25-25 0 16,-25 25 0-16,0 0 0 0,0-24 0 15,0 24 0-15,0-25 0 0,0 25 0 16,0 0 0-16,0-25 0 0,0 25 0 16,0-25 0-16,0 25 0 15,0-24 0-15,0 24 0 0,0-26 0 16,0 26 0-16,0 0 0 0,0-24 0 15,0 24 0-15,0-25 0 0,0 25 0 16,25-24 0-16,-25 24 0 0,0 0 0 16,0-25 0-16,0 0 0 0,0 25 0 15,0 0 0-15,0-25 0 0,0 25 0 16,0 0 0-16,0-25 0 0,0 25 0 16,0-24 0-16,0 24 0 0,0-26 0 15,0 26 0-15,0-24 0 0,0 24 0 0,0-25 0 16,0 25 0-16,0 0 0 15,0 0 0-15,0-25 0 0,0 25 0 0,0 0 0 16,0-25 0-16,0 25 0 16,0 0 0-16,0-25 0 0,0 25 0 15,24-24 0-15,-24 24 0 16,0-25 0-16,25 25 0 0,-25-26 0 0,0 26 0 16,0 0 0-16,0 0 0 0,0 0 0 15,0-24 0-15,0 24 0 0,0 0 0 16,0 0 0-16,0-24 0 15,0 24 0-15,0 0 0 0,0 0 0 16,0 0 0-16,0-25 0 16,0 25 0-16,0 0 0 0,25 0 0 15,-25 0 0-15,0-25 0 0,0 25 0 16,0 0 0-16,0 0 0 0,0 0 0 0,0 0 0 16,0 0 0-16,0 0 0 15,0 0 0-15,0 0 0 0,0 0 0 16,0 0 0-16,0 0 0 0,0 0 0 0,0 0 0 15,0 0 0-15,0 0 0 0,0 0 0 16,0 0 0-16,0 0 0 16,0 0 0-16,25 0 0 0,-25-25 0 0,0 25 0 15,0 0 0-15,0 0 0 0,0 0 0 16,0 0 0-16,0 0 0 0,0 0 0 16,0 0 0-16,25 0 0 0,-25 0 0 15,0 0 0-15,0 0 0 0,24 0 0 16,-24 0 0-16,0 0 0 15,25 0 0-15,-25 0 0 0,0 0 0 0,25 0 0 16,0 0 0-16,-25 0 0 0,25 0 0 16,0 0 0-16,-25 0 0 15,24 0 0-15,-24 0 0 0,25 0 0 16,0 0 0-16,-25 0 0 0,25 0 0 0,0 0 0 16,-25 0 0-16,24 0 0 0,1 0 0 15,0 0 0-15,0 0 0 0,-25 0 0 16,25 0 0-16,0 0 0 0,-1 0 0 15,1 0 0-15,-25 0 0 0,25 0 0 16,-25 0 0-16,50 0 0 0,-50 0 0 16,24 0 0-16,-24 0 0 0,25 0 0 15,-25 0 0-15,25 0 0 0,-25 0 0 16,0 0 0-16,0 0 0 0,0 0 0 0,0 0 0 16,0 0 0-16,0 0 0 0,0 0 0 15,0 0 0-15,-25 0 0 0,0 0 0 16,25 0 0-16,0 0 0 0,0 0 0 15,-24 0 0-15,-1 0 0 0,0 0 0 16,0 0 0-16,25 0 0 16,-25 0 0-16,1 0 0 0,-1 25 0 15,0-25 0-15,0 0 0 0,0 0 0 0,0 0 0 16,-24 25 0-16,24-25 0 0,0 0 0 16,0 0 0-16,1 0 0 0,-1 0 0 15,-25 25 0-15,25-25 0 0,0 0 0 16,25 0 0-16,-24 0 0 0,-1 0 0 15,25 0 0-15,-25 0 0 0,25 0 0 0,0 0 0 16,0 0 0-16,0 0 0 0,0 0 0 16,0 0 0-16,25 0 0 0,-25 0 0 15,25 0 0-15,24 0 0 0,-24 0 0 16,0 0 0-16,25-25 0 0,-1 25 0 0,50 0 0 16,-49 0 0-16,25 0 0 15,-26-25 0-15,1 25 0 16,-1 0 0-16,26 0 0 0,-50 0 0 0,-25 0 0 0,0 0 0 15,0 0 0-15,-25 0-292 16,0 0-97-16,-25 0-291 0,26 0-206 16,-26 0-297-16,25 0-311 0,-49 0-941 15</inkml:trace>
  <inkml:trace contextRef="#ctx0" brushRef="#br1" timeOffset="625109.2747">32200 12453 1315 0,'0'0'204'0,"-25"0"53"0,25-24 3 15,0 24 9-15,0 0 218 0,0 0-261 0,0 0 33 16,0 0 38-16,25 0 39 16,-25 0 287-16,0 0-362 0,25 0-39 0,-25-25-30 15,24 25-12-15,-24 0 3 0,0 0 194 16,25 0-170-16,-25 0-12 0,0 0-7 16,0 0 17-16,0 0 145 0,0 0-171 15,0 25 17-15,0-25 35 0,0 0-10 16,0 24-66-16,0 1-39 0,0 0-116 15,0-25 0-15,0 25 0 0,0-1 0 0,0 0 0 16,25 2 0-16,-25-1 0 16,0-1 0-16,0 1 0 0,0-25 0 15,24 50 0-15,-24-25 0 0,0-1 0 16,0-24 0-16,0 26 0 0,25 23 0 16,-25-24 0-16,0 0 0 0,25 0 0 15,-25-1 0-15,0 1 0 0,25 25 0 0,-25-50 0 16,0 24 0-16,0 1 0 0,25 0 0 15,-25 0 0-15,0-1 0 0,0 1 0 16,0 0 0-16,0-25 0 0,0 25 0 16,0 0 0-16,0-1 0 0,0 2 0 15,0-26 0-15,0 24 0 0,0 1 0 0,0 1 0 16,0-26 0-16,0 24 0 0,25 1 0 16,-25-25 0-16,25 25 0 0,-25-1 0 15,0-24 0-15,25 26 0 0,-25-26 0 16,0 48 0-16,0-48 0 15,0 25 0-15,0 1 0 0,0-26 0 16,0 24 0-16,0 0 0 0,-25-24 0 16,25 25 0-16,0-25 0 0,0 25 0 0,0-25 0 15,0 25 0-15,25-25 0 0,-25 25 0 16,0-25 0-16,24 24 0 0,-24-24 0 16,0 26 0-16,0-26 0 0,0 25 0 15,0-25 0-15,0 24 0 0,0-24 0 16,0 24 0-16,0-24 0 0,25 26 0 15,-25-26 0-15,0 0 0 0,0 24 0 0,0 1 0 16,25-25 0-16,-25 26 0 0,0-26 0 16,0 24 0-16,25-24 0 0,-25 25 0 15,0-25 0-15,0 25 0 0,0-25 0 16,0 50 0-16,25-50 0 0,-25 24 0 16,0-24 0-16,0 25 0 0,0-25 0 15,0 25 0-15,0-25 0 0,0 25 0 16,0-1 0-16,0-24 0 15,0 25 0-15,0 0 0 0,0-25 0 0,0 0 0 16,0 25 0-16,0-25 0 0,0 25 0 16,0-25 0-16,0 0 0 0,0 24 0 15,0-24 0-15,0 24 0 0,0 2 0 16,24-26 0-16,-24 25 0 0,0-25 0 16,0 0 0-16,0 24 0 0,0 2 0 15,24-26 0-15,-24 0 0 0,0 24 0 0,0-24 0 16,0 25 0-16,25-25 0 0,-25 25 0 15,0-25 0-15,0 25 0 0,0-25 0 16,0 25 0-16,0-1 0 0,0-24 0 16,0 25 0-16,0-25 0 0,0 25 0 0,25-25 0 15,-25 25 0 1,0-25 0-16,25 25 0 0,-25-25 0 0,0 0 0 16,0 0 0-16,0 0 0 0,0 23 0 15,0-23 0-15,25 0 0 0,-25 26 0 16,0-26 0-16,0 0 0 0,0 0 0 15,0 26 0-15,0-26 0 0,0 0 0 16,24 0 0-16,-24 23 0 16,0-23 0-16,25 0 0 0,-25 0 0 15,25 0 0-15,-25 0 0 0,0 0 0 16,25 0 0-16,-25 0 0 0,0 0 0 16,26 0 0-16,-26 0 0 0,0 0 0 15,0 0 0-15,24 0 0 0,-24 0 0 16,0 0 0-16,25 0 0 0,-25 0 0 15,0 0 0-15,25-23 0 0,-25 23 0 16,0 0 0-16,25 0 0 0,-1-26 0 16,-24 0 0-16,0 26 0 0,25-23 0 15,-25-2 0-15,24 25 0 16,-24-25 0-16,25 0 0 16,-25 25 0-16,25 0 0 0,-25-25 0 15,25 1 0-15,-25 24 0 0,25-25 0 16,-25 0 0-16,0 25 0 15,24-25 0-15,-24 25 0 16,0-25 0-16,0 25 0 0,0-24 0 0,0 24 0 16,0-26 0-16,0 26 0 0,25-24 0 15,-25-1 0-15,0 25 0 16,0-26 0-16,0 26 0 0,25-24 0 16,-25 0 0-16,0-1 0 0,0 25 0 15,0-25 0-15,25 25 0 16,-25-25 0-16,0 0 0 15,0 25 0-15,0 0 0 0,0-24 0 16,0 24 0-16,0-25 0 0,0 25 0 16,0-25 0-16,0 25 0 0,0 0 0 15,0-25 0-15,0 1 0 0,0 24 0 0,0 0 0 16,0-26 0-16,0 26 0 0,0 0 0 16,0-24 0-16,25 24 0 0,-25-25 0 15,0 25 0-15,0 0 0 0,24-25 0 16,-24 25 0-16,0-24 0 0,0 24 0 15,0-26 0-15,0 26 0 0,0 0 0 16,0-25 0-16,0 1 0 0,0 24 0 16,25 0 0-16,-25-26 0 0,0 2 0 15,0 24 0-15,0 0 0 0,0-24 0 16,0 24 0-16,0 0 0 0,0-25 0 16,0 25 0-16,0-26 0 0,0 26 0 15,0 0 0-15,0-24 0 0,0 24 0 16,0-25 0-16,0 25 0 15,25 0 0-15,-25-25 0 0,0 25 0 16,0 0 0-16,0 0 0 0,0 0 0 0,0 0 0 16,0 0 0-16,0-25 0 0,0 25 0 15,0 0 0-15,0 0 0 0,0-25 0 16,0 25 0-16,0 0 0 0,0-24 0 16,0 24 0-16,0 0 0 0,0-24 0 15,0 24 0-15,0 0 0 0,0 0 0 0,0 0 0 16,0-26 0-16,0 26 0 15,0 0 0-15,0 0 0 0,0 0 0 16,0-25 0-16,0 25 0 0,0 0 0 16,0 0 0-16,0 0 0 0,0 0 0 0,0 0 0 15,0 0 0-15,0 0 0 16,0 0 0-16,0 0 0 16,0 0 0-16,0 0 0 0,0 0 0 15,0 0 0-15,0 0 0 0,0 0 0 0,0 0 0 16,0 0 0-16,0 0 0 0,0 0-52 15,0 0-656-15,0 0-29 0,0 0-417 16,0 0-226-16,0 0-1540 16</inkml:trace>
  <inkml:trace contextRef="#ctx0" brushRef="#br2" timeOffset="701651.7894">12056 7095 2330 0,'0'0'123'0,"0"0"135"16,0 0 142-16,0 0 148 0,25 0 430 15,-25 0-594-15,0 0-25 0,0 0 26 16,0 0 87-16,0 25-17 0,0 0 265 16,0-1-456-16,0 2-39 0,0-2-77 0,25 25-40 15,-25 50-74-15,0-49-34 0,0 25 0 16,25-26 0-16,-25 25 0 0,0-24 0 15,0 49 0-15,0-49 0 0,0-25 0 16,0 25 0-16,0-25-120 0,0-1-557 16,0-24 26-16,0 25-73 0,0-25-190 15,0 0-194-15,0 0-116 0,0-74-806 16,0 49 1488-16</inkml:trace>
  <inkml:trace contextRef="#ctx0" brushRef="#br2" timeOffset="702118.9142">11982 7120 4167 0,'0'0'109'0,"-25"0"54"0,25-25 52 15,-25 0 440-15,25 0-314 16,0 0-177-16,0 1 3 0,0 24-63 16,25-26-16-16,-25 2-57 0,50-26-30 15,-1 25 7-15,-24 0 0 0,25 1 9 16,-1-1-25-16,51-1 54 0,-51 26-3 15,-24 0 50-15,24 0-44 0,0 0 32 16,-24 26 40-16,0 23 159 0,0-24-148 16,-25 25-24-16,0-1-9 0,0 1-7 15,-50 50 60-15,25-25-110 0,0-27 4 16,1 2-24-16,0-1 19 0,-26 1 4 16,-24 24 47-16,49-48-66 0,-25-2-13 15,25 25-11-15,1-49-3 0,-26 50-18 0,25-25 16 16,25-25-3-16,0 0-9 0,0 25 39 15,0-25-41-15,25 0-59 0,25-50-102 16,24 50 156 0,-49-24 21-16,25 24 4 0,-26 0-1 15,51 0 80-15,-27 24-12 0,-23 1 24 16,0 0 20-16,0 0 5 0,0 0-28 16,25 50-16-16,-25-51-75 0,0 26 0 15,-25-25 0-15,25 24 0 0,0 1 0 0,-25-25 0 16,24-25-76-16,1 24-184 0,-25-24-183 15,49 0-1005-15,-24 0 638 0,-1-24-112 16,1 24-1-16,0-25-191 0,0 0 136 16</inkml:trace>
  <inkml:trace contextRef="#ctx0" brushRef="#br2" timeOffset="702472.346">13023 7565 4140 0,'0'0'135'0,"0"0"329"15,-25 0-120-15,25 0-15 0,0 26 39 0,0-26 49 16,0 0 18-16,0 0 258 0,0 0-445 16,0 24-116-16,0-24-71 0,25 0-42 15,0 0-32-15,0 0 12 0,-1 0-1 16,1 0-12-16,0 0-29 0,0-24-43 16,0-2-187-16,0 26 126 0,-1 0 21 15,-24-24 32-15,25 24 10 0,-25-25 8 16,0 1 59-16,0 24 22 0,0-26-25 0,-49 26 19 15,49-24 4-15,-50 24 22 16,25 0-1-16,-25 0 21 0,26 0 40 16,-1 0 50-16,-50 24 261 0,51 2-147 0,-1-2-46 15,0 1-70-15,0-1-39 0,25 26-88 16,0 25-6-16,0-50 0 0,25 24 0 16,0-23 0-16,24 23 0 0,26 1 0 15,-26-25-151-15,1-25-195 16,25 24-271-16,-26-24-231 0,26 0-234 15,49 0-1383-15,-75-24 1332 0,1-1 318 16,0 0 310-16</inkml:trace>
  <inkml:trace contextRef="#ctx0" brushRef="#br2" timeOffset="702683.6483">13842 7565 4206 0,'0'-24'220'0,"0"24"409"0,0 0-150 0,-25-25-87 15,25 25 47-15,-25 0 15 0,25 0 343 16,0 0-515-16,-24 0-93 0,-1 0-94 15,25 25-86-15,-25-25-9 0,0 50 0 16,0-50 0-16,0 24 0 0,25 1 0 16,0 0 0-16,-24 25 0 0,24-25 0 15,0-1-34-15,0 2-95 0,49-26-124 16,-49 24-133-16,50 1-674 0,-25 0 470 0,0-25-191 16,24 25-145-16,-24-25-254 15,49 0-906-15</inkml:trace>
  <inkml:trace contextRef="#ctx0" brushRef="#br2" timeOffset="703020.3904">14115 7541 4420 0,'-25'0'126'0,"0"0"71"16,25 24 82-16,-49-24 387 0,49 0-398 15,-25 26-41-15,25-2-67 0,0-24-19 16,0 25-51-16,0 25-12 0,0-25-80 0,0-25 7 15,25 25-23-15,-25-1 21 16,49 26-61-16,-24-50-11 0,0 25-57 0,0-25-42 16,0 0-27-16,-1 0 1 0,51 0-162 15,-50-25 200-15,0 25 25 0,-1-24 10 16,1 24 3-16,0-26-42 16,-25 2 114-16,0-1 12 0,0 0 20 0,0 0-10 15,-50 0 21-15,1-24 44 0,24 49-3 16,0-26 29-16,-25 26 37 0,26-24 35 15,-51 24 224-15,50 0-189 0,1 50-47 16,-1-50-38-16,0 24-47 0,25 1-51 16,-25 25-81-16,25-50-90 0,0 25-178 15,0 0-342-15,50-1-233 0,-25 2-1334 16,-1-2 1514-16</inkml:trace>
  <inkml:trace contextRef="#ctx0" brushRef="#br2" timeOffset="703349.3517">14661 7690 6451 0,'25'0'248'0,"-25"0"78"0,0 0 109 16,0 0-100-16,0 0-49 0,0 0-176 0,0 0-110 16,0 0 0-16,0 0 0 0,0 0 0 15,0 25 0-15,-25 0 0 0,25-25 0 16,0 24 0-16,0-24 0 0,0 0 0 15,0 26 0-15,0-26 0 0,0 0 0 16,0 0 0-16,0 0 0 16,0 0 0-16,0 0 0 0,0-50-68 0,0 50-32 15,0-25-30-15,25 0-22 0,-25 0 22 16,49-25-103-16,-49 26 115 0,0 24 25 16,25-26 17-16,-25 2-8 0,25 24-121 15,0-25 21-15,-25 25-85 0,0 0-87 0,0 0-84 16,25 0-160-16,-25 25-900 15,0-25 569-15,0 24 37 0,23-24 186 16,-23 26 137-16</inkml:trace>
  <inkml:trace contextRef="#ctx0" brushRef="#br2" timeOffset="703685.5136">15108 6697 4305 0,'0'-24'156'0,"0"24"95"0,0-25 147 0,0 25 172 16,0 0-67-16,0 0 467 15,0 0-569-15,0 0-89 0,0 0-106 0,0 25-87 16,25 25-119-16,-25-26 0 16,0 51 0-16,0-26 0 0,0 1 0 15,0 25 0-15,0-26 0 0,-25 125 0 16,25-100 0-16,0 0 0 0,0 1 0 15,25 24 0-15,-1-49 0 0,25 74 0 16,-24-75 0-16,0 1 0 16,-1 0 0-16,1-25 0 0,25 24 0 0,-1-49 0 15,-24 0-105-15,0 0-165 16,-25-24-209-16,25 24-246 0,-25-25-153 16,0 0-197-16,0-25-1221 0,0 26 1231 15,0-2 362-15</inkml:trace>
  <inkml:trace contextRef="#ctx0" brushRef="#br2" timeOffset="703882.8223">15033 7442 4116 0,'-25'-25'191'16,"25"25"95"-16,0 0 168 0,0 0 635 16,0-25-631-16,0 25-83 0,25 0-72 0,-25 0-22 15,50 0 183-15,0 0-351 0,-26 0-54 16,1 0-96-16,24 0-123 0,-24 0-170 15,49 0-1047-15,-49 0 267 0,0 0-323 16,-1 0 5-16</inkml:trace>
  <inkml:trace contextRef="#ctx0" brushRef="#br2" timeOffset="704294.5924">15851 7442 3192 0,'0'0'169'0,"25"0"146"15,-25 0 127-15,0-25 5 0,25 25-74 16,-25 0 77-16,0 0-309 0,0 0-39 16,0 0-36-16,0-25-7 0,-25 25 81 15,0 0-7-15,25 0 35 0,-25 0 32 16,1 0 21-16,-1 0-24 0,-25 0 130 15,25 25-207-15,25-25-25 0,-25 25-8 16,1-1-12-16,-1 2 29 0,25-2-85 16,-25 1-5-16,25-1-20 0,0-24 17 15,0 26-38-15,25-2-220 0,-25 1-8 16,25-25-106-16,-1 0-79 0,1 25-36 16,25-25-395-16,-25 0 528 15,0-50 41-15,-1 50 92 0,1-24 63 0,-25 24 108 16,25-50 109-16,-25 50 57 0,0-25 62 0,0 1 49 15,0 24 52-15,0-26 194 0,0 26-311 16,-25 0 23-16,25 0-10 0,0 0 0 16,0 0-26-16,0 26 5 0,25 23-152 15,-25-25-14-15,25-24-166 0,-25 26-165 16,25 23-1094-16,-1-24 460 0,-24-25-233 16,25 25 160-16,-25-25 302 0</inkml:trace>
  <inkml:trace contextRef="#ctx0" brushRef="#br2" timeOffset="705221.3358">16273 7615 2129 0,'25'0'161'15,"0"0"-7"-15,-25 0 72 0,25 0 11 16,-25 0 33-16,0 0-2 0,0 0 173 16,0 0-277-16,0 0-28 0,0 0-47 15,0 0-15-15,0 0 65 0,0 0-49 16,0 0 11-16,0 0-37 0,0 0 17 16,0 0-20-16,0-24 68 0,0 24-92 15,0 0 22-15,0-26 1 0,0 26 26 0,-25-24 94 16,25 24-73-16,0-25-1 0,-25 25 10 15,25 0 30-15,-25-24 5 0,0 24 95 16,25-26-125-16,-25 26-9 0,25 0 17 16,-24 0-1-16,-1 0 15 0,0 0-109 15,25 26-20-15,-25-26-9 0,25 24-7 16,0 1 1-16,0-1-4 0,0 2-21 16,25-2-57-16,-25 1-113 0,50-25-59 15,-1 25-408-15,-24-25 382 0,0 0-28 16,0 0-11-16,24-25-137 0,-24 25-59 15,25-49-413-15,-50 23 655 0,25 2 105 16,-25-25 80-16,24 23 4 0,-24-23 31 16,0-26 18-16,0 26 57 0,-24-25 11 0,24 24 13 15,-25-24 13-15,-25-51 230 0,50 51-36 16,-25 24 60-16,1 1 64 0,24 23 51 16,0 2-1-16,-25-26 327 0,25 50-429 15,0-24-30-15,-25 24-57 0,25 0 25 16,0 0-33-16,0 0 241 0,0 24-230 0,0 2-6 15,0-2 11-15,0 0-41 0,0 27 11 16,0-2-212-16,25 1-3 16,-25-1 0-16,25 1 0 0,-25 0 0 0,24 75 0 15,-24-52 0-15,25-23 0 0,0 24 0 16,-25-24 0-16,50 49 0 0,-26-49 0 16,1-26 0-16,-25 1 0 15,25 0 0-15,0 0-144 0,0 0-674 16,0-25 64-16,-25 0-149 0,24 0-169 0,-24-25-165 15,25 0-1034-15,-25 0 1617 0</inkml:trace>
  <inkml:trace contextRef="#ctx0" brushRef="#br2" timeOffset="705570.8181">16844 7392 4750 0,'0'0'95'0,"0"0"94"16,0 0 109-16,0 0 510 0,0 0-442 15,0 0-51-15,0 25-79 0,0-25-17 16,-25 25 24-16,25-1-194 0,0-24-31 16,0 26-21-16,0-2 3 0,0-24-5 15,0 49-12-15,0-49-17 0,0 26-29 0,25-26-31 16,-25 24-27-16,25-24-165 16,0 0 153-16,24 0-237 0,-24 0 227 15,-25-24-4-15,25 24-1 16,-25-26 39-16,0 2-36 15,0-1 85-15,0 1-16 0,0-2-44 0,-25 2 19 16,25-1 16-16,-25-25 65 0,0 50 15 16,1-25 44-16,-1 25 43 0,0 0 53 15,0 0 339-15,0 25-257 0,25-25-52 0,-25 25-67 16,25 75 9-16,0-27-399 16,0-47-91-16,0-2-316 15,25-24-274-15,0 50-1444 16,0-50 1466-16,-25 0 338 0</inkml:trace>
  <inkml:trace contextRef="#ctx0" brushRef="#br2" timeOffset="705877.6886">17339 7367 4713 0,'0'0'126'15,"0"0"132"-15,0 0 193 0,0 0 601 16,0 25-643-16,0-25-141 0,0 25-69 15,0-25-4-15,25 25 79 0,-25-25-211 0,0 24-28 16,0 2-36-16,0-26-1 0,0 24 14 16,0 1-15-16,26-25 3 0,-26 24-17 15,0-24 12-15,0 0 0 0,0 0 3 16,0 0-9-16,0-24-14 16,0 24-24-16,0-25-26 0,0 1-21 0,0-26-86 15,0 25 93-15,0 0-16 0,25 0 23 16,-25 0-50-16,25 1-129 0,-25-1 68 15,0 25-24-15,24-25-696 16,-24 25 516-16,25 0-94 0,-25 0-187 16,0 0-169-16,0 25-1059 0,25-25 1224 0</inkml:trace>
  <inkml:trace contextRef="#ctx0" brushRef="#br2" timeOffset="706235.5988">17786 7367 4328 0,'0'0'126'0,"0"0"91"15,0 0 85-15,0 0 476 0,0 0-488 0,0 0-78 16,0 0-103-16,0 0-57 16,50 0-12-16,-26 0-74 0,1 0-24 15,-25 0-47-15,25 0-58 0,1 0-34 0,-1-25-178 16,-25 1 220-16,24 24 47 0,-24 0 22 15,0-25 16-15,0 0-27 0,0 25 68 16,-24-25 17-16,24 25 12 0,-25 0-10 16,-1-24-6-16,-24 24 60 0,26 0 26 15,-1 0 36-15,25 0 31 0,-25 24 12 16,0-24 28-16,0 50 258 0,25-25-247 16,0-1 13-16,0 1-50 0,0 0 6 15,0 25 15-15,25-50-156 0,-25 24-26 16,25 2-95-16,0-26-172 0,24 24-170 15,1-24-1025-15,-24 0 552 0,23 0-214 16,-25 0 75-16,26 0 232 0</inkml:trace>
  <inkml:trace contextRef="#ctx0" brushRef="#br2" timeOffset="706551.4111">18382 7120 3665 0,'0'0'173'0,"0"-25"134"0,0 25 491 15,0 0-486-15,0 0-29 16,-25 0 23-16,25 0 7 0,0 50-24 0,0-26-56 16,-25 2-218-16,25-26-38 0,0 48 11 15,0-23 12-15,0 25-5 0,0-26-5 16,0 1-27-16,25 0-20 0,-25 0-14 16,25-25 13-16,24 25 4 0,-24-1 49 15,0-24 6-15,0 26 5 0,-1-26-6 16,1 0 35-16,-25 24-24 0,25-24 38 15,-25 0 18-15,0 0 2 0,0 0 10 16,-25 25 23-16,25-25-59 0,-49 0-9 16,24 0-1-16,0 24-18 0,-25-24-13 15,1 0-7-15,24 26-4 0,0-26-41 16,-25 0-99-16,26 24-207 0,-26-24-1015 16,25 25 259-16,0-25-203 0,1 0 147 0,24 0 314 15</inkml:trace>
  <inkml:trace contextRef="#ctx0" brushRef="#br2" timeOffset="707360.5641">20019 7492 2544 0,'0'0'173'16,"0"0"125"-16,0 0 142 0,0 0 38 16,0 0 8-16,0 0 287 0,0 0-437 15,0 24-29-15,0-24-9 0,25 0-34 16,0 0 4-16,-25 0-235 0,24 25-21 0,1-25-21 16,0 0 9-16,-1 0 6 15,26 0 3-15,-25 0-9 0,-25-25-3 16,25 25 0-16,-1-24-17 0,1-2-48 15,-25 26 6-15,0-24 20 0,0 24 6 0,0-25 2 16,0 0 39-16,-25 0-9 0,-24 25 1 16,24-25-5-16,0 25 24 0,0 0-17 15,-24 0 38-15,24 0 14 0,1 0 59 16,-1 0 43-16,0 0 24 0,25 50 33 16,-24-25 229-16,24 0-218 0,0-1-58 15,0 2-53-15,24-2-54 0,26 51-45 0,-1-51-11 16,-24 1-82-16,24 0-153 15,-24-25-285-15,25 25-285 0,50-25-1551 0,-75 0 972 16,23 0 141-16,-23 0 397 0</inkml:trace>
  <inkml:trace contextRef="#ctx0" brushRef="#br2" timeOffset="707703.3808">20639 7318 4878 0,'0'0'146'0,"0"0"115"0,0 0 136 0,0 0 58 16,25 0-13-16,0 24 261 0,-25-24-465 16,24 25-21-16,1 0-112 0,0-25 0 15,-25 50-106-15,25-50 29 0,-25 24-38 16,0 2 55-16,0-26-45 0,0 24 1 16,25-24 0-16,-25 0 9 0,0 0-12 15,0 0 4-15,0 0-6 0,0-24-11 16,0-2 5-16,0 2-11 0,0-1 1 15,0 0-44-15,0 0 0 0,24-24-42 0,1 24 98 16,0 0 0-16,0 0 20 16,-25 25-9-16,50-24 21 0,-26 24 17 0,1 0 75 15,-25 0 4-15,25 24-19 16,-25 1-30-16,25 25-69 0,-25-26-2 16,0 26 0-16,0-25 0 15,0 0-179-15,0 25-893 0,0-26 44 0,0 1-335 16,0-1-238-16,0 2 210 0,0-26 371 15</inkml:trace>
  <inkml:trace contextRef="#ctx0" brushRef="#br2" timeOffset="708352.3372">19325 8261 2850 0,'0'0'175'0,"-25"0"140"0,0 25 107 0,-25-25 17 16,26 24-58-16,-51 1 70 16,25 0-336-16,26 0-35 0,-26 0-32 15,25-2-25-15,-49 29-5 0,74-29-6 16,-25 2-1-16,25 0-9 0,0 0 9 0,0 0-30 16,74-25-50-16,-49 0 15 0,0 24-26 15,25-24 47-15,-1 0 12 16,1 0 11-16,49 0 15 0,-49 0-10 15,-1 26-12-15,1-26 39 0,0 24-21 0,-1 1 57 16,-49 0-10-16,0-1 30 0,0-24 48 16,0 26 82-16,-49 48 376 0,-1-49-300 15,25 0-57-15,-24 0-63 0,-26 25-29 16,26-26-20-16,-76 25 31 0,76-23-111 0,-125 22-35 16,124-22-4-1,1-26 4-15,24 0-8 0,0 0-80 0,-24-26-474 16,49 26 44-16,0-24-203 0,0 0-171 15,0-2-124-15,24 1-127 0,51-23-588 16</inkml:trace>
  <inkml:trace contextRef="#ctx0" brushRef="#br2" timeOffset="708738.3651">19598 8806 3017 0,'0'0'177'0,"0"0"144"15,0 0 148-15,0 0 87 16,0 0 215-16,0 0-534 0,0-24-42 0,0 24-12 16,24 0 20-16,1 0-34 0,0 0 32 15,0 0-148-15,0 0-45 0,23 0-3 16,-22 0-7-16,24 0-17 0,-25 0 23 16,-1 0 4-16,1 0-6 0,-25-26 1 15,25 26-11-15,-25 0-8 0,0 0 18 16,0-24-25-16,0 24 20 0,0-25 1 0,0 0 0 15,-50 25 0-15,50-24-9 0,-24-2 11 16,-1 26-4-16,-25-24 8 16,-1-1-1-16,28 25-3 0,-2 0 127 15,0 25-36-15,0-25 42 0,25 24 3 16,-25-24 28-16,25 50 186 0,0-25-183 16,0 0 18-16,0-1-40 0,25 26-31 15,0-25-56-15,25 50-36 16,-27-50-22-16,2-1 0 0,26 26-53 15,-26-26-167-15,49 27-800 0,-49-51 206 0,25 24-302 16,-26-24-246-16,26 0-75 16,-26 0 256-16</inkml:trace>
  <inkml:trace contextRef="#ctx0" brushRef="#br2" timeOffset="709036.2411">20342 8707 4975 0,'0'0'808'0,"0"0"-272"0,0 0 61 16,25 0-67-16,-25 25-124 0,25-25-168 16,-25 0-137-16,0 24-101 0,0 2 0 15,25-2 0-15,-25-24 0 0,0 50 0 16,0-25 0-16,0-25 0 0,0 25 0 0,0-25 0 16,0 0 0-16,0 25 0 0,0-25 0 15,0 0 0-15,0-25 0 0,0 0 0 16,0-25 0-16,0 25-46 0,0 1-54 15,0-2-63-15,0 2-56 16,23-1 8-16,2-24-147 0,-25 49 203 16,25-26-43-16,-25 26-71 0,25 0-109 15,0 0-408-15,-25 0 327 0,0 0-107 16,24 0-133-16,-24 0-137 0,25 0-76 0,0 0-449 16</inkml:trace>
  <inkml:trace contextRef="#ctx0" brushRef="#br2" timeOffset="709255.1858">20837 8682 4210 0,'0'0'198'0,"0"0"112"15,0 0 215-15,0 0 160 0,0 0-50 16,0 0 505-16,0 0-829 0,0 0-149 16,25 0-147-16,-25 0-15 0,25 25 0 15,0 0 0-15,-25-25 0 0,0 24 0 0,0 2 0 16,25-26 0-16,-25 49 0 15,0-49-119-15,0 25-159 0,0-25-267 0,25 0-256 16,-25 0-1479-16,0 0 975 16,0 0 58-16,24-25 421 0</inkml:trace>
  <inkml:trace contextRef="#ctx0" brushRef="#br2" timeOffset="709427.34">20986 8310 4182 0,'0'25'136'0,"0"-25"111"0,-24 50 451 16,24-25-421-16,0-2-96 0,0 3-81 16,0 0-90-16,0 22-481 0,0-23-231 15,0-25-394-15,0 25-208 0,0-25 148 0</inkml:trace>
  <inkml:trace contextRef="#ctx0" brushRef="#br2" timeOffset="709770.6838">21334 8558 4677 0,'-25'0'93'16,"25"25"28"-16,0-25 96 0,0 0 365 16,0 0-243-16,0 0-55 0,0 25-36 0,25-25-88 15,0 0-44-15,-1 24-98 0,1-24-20 16,-25 0-4-16,25 0-13 0,0 0-67 15,0 0-212-15,0 0 79 0,-1-24-23 16,-24 24 23-16,0-25 25 0,25 0-23 16,-25 25 160-16,0-25 8 0,0 25-8 15,-25-25 0-15,25 25 10 0,-49-23 1 16,24 23 36-16,-25 0 16 0,25 0 9 16,1 0 58-16,-51 0 228 0,50 23-50 15,1-23 39-15,-1 25 40 0,0 0 5 16,25 25-50-16,-25 0 239 0,25-26-300 15,0 26 9-15,50-26-95 0,-25 26-30 16,74 0-60-16,-50-25-48 0,1 25 0 16,0-50-66-16,24 24-193 0,-24-24-306 15,74 0-1564-15,-74 0 555 0,-1 0 92 16,1-24 343-16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4T15:52:07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11487 3587 481 0,'10'17'-4'0,"-1"-17"9"0,1 17-4 16,4-6 17-16,4-11 8 0,0 13 13 0,3-8 47 0,6 2 26 15,1-3 46-15,4-1 18 0,5 0-8 16,0-3-20-16,3 0-31 0,4 0-25 0,-2 0-11 15,1 0-9-15,-2 0-9 0,-1 0-10 0,-1 0-17 16,-2 0-1-16,-3 0-8 0,-2 0-3 0,-3-15-13 16,-4 15-13-16,-5 0-11 0,0 0-12 0,-4 0 1 15,-3 0-14-15,-4 0-2 0,-3 0 5 0,-1 0-6 16,-2 0 8-16,-3 0 9 0,0 0 8 0,0 0 9 16,0 0 10-16,-19 0 4 0,19 0-4 0,-26 0-2 15,8 0 4-15,-4 0-6 0,-2 14 0 0,-5-14 5 16,-2 0-4-16,-5 0 2 0,-2 0-1 0,-5 0-1 15,0 0-4-15,-4 0 6 0,-4-21 7 0,-1 21 9 16,2-20 7-16,-1 20-1 0,3-22-1 16,4 22-18-16,0-21 3 0,7 21-1 0,6-15-4 15,2 15 5-15,6 0-4 0,5 0-6 0,0 0 2 16,4 0 1-16,3 0-5 0,2 0 7 0,2 0-7 16,0 18 1-16,2-18 5 0,2 0-5 0,3 12 2 15,0-12-1-15,0 0-1 0,0 0 4 0,0 0-1 16,20 0 2-16,-20 0 1 0,24 0-3 0,-8 0 2 15,4-15 1-15,3 15-2 0,3 0 1 0,3-18 3 16,7 18-5-16,1 0-1 0,2-13-18 16,4 13-28-16,1 0-19 0,0 0-32 0,2 0-21 0,-2 0-18 15,-1 0-39-15,-2 0-16 0,-5 18-3 16,-1-18 24-16,-2 0 58 0,-2 0 46 0,-7 0 45 16,-1 0 20-16,-3 0 6 0,-5 0 1 0,1 0-5 15,-5 0-8-15,-2 0 0 0,-1-18 2 0,-4 18 1 16,-2 0 8-16,-2-13-3 0,0 13 9 0,0 0 9 15,0-9 6-15,-22 9 24 0,22 0 16 0,-18-7 30 16,18 7 16-16,-23 0-10 0,23 0-13 0,-22 0-26 16,22 0-17-16,-19 0-6 0,19 0 8 0,-15 20-2 15,15-20 7-15,-11 0 3 0,11 18-3 0,-8-18 5 16,8 11 13-16,-3-11 4 0,3 0 3 0,0 11 0 16,0-11-14-16,0 0-8 0,0 0-10 0,0 0-6 15,0 0-3-15,0 0-1 0,0 0 2 16,0 0-4-16,0 0-2 0,0 0 4 0,0 0 1 15,0 0 4-15,0-19 6 0,0 19 1 0,0-20-10 16,0 6 5-16,0-3 16 0,0-7 5 0,0-2 15 16,0-9-2-16,0-7-21 0,0-5-16 0,0-7-19 15,0-9-17-15,0-4-8 0,-11-6 1 0,11-4-4 16,0-5 1-16,0 2-9 0,0-9-7 0,0 1 5 16,0-1-4-16,0 1-2 0,0 1 2 0,0 0-5 15,22 4 4-15,-22 7 10 0,0 5 1 0,18 7 6 16,-18 8-3-16,0 9-11 0,10 7-1 0,-10 10-8 15,0 6-3-15,0 6 12 0,0 5 2 0,0 6 2 16,-19 2 6-16,19 5-11 0,-19 0-4 16,19 0-5-16,-17 0-15 0,17 0-7 0,-23 23-13 15,13-23-16-15,0 20-8 0,-1-20-15 0,2 24-12 16,0-12-5-16,2-2-1 0,1 0 12 0,1-1-3 16,1 1 0-16,1-4-22 0,1 0-2 0,1-2 16 15,0 2 1-15,-1-3 43 0,2 1 23 0,0-1 8 16,-1-2 39-16,-3 2-1 0,2-2 4 0,-2 0 14 15,1-1-2-15,-3 0 27 0,0 0 6 0,2 0 18 16,-2 0 0-16,3 0 6 0,-3 0-10 0,3-17-8 16,-1 17 3-16,2 0 4 0,-5 0 24 15,5-13 28-15,0 13 28 0,-1 0 11 0,1-8 13 16,2 8-8-16,-2 0-4 0,2 0-12 0,0 0-12 16,0 0-9-16,0 0-11 0,0 0-11 0,0 0-9 15,0-5-7-15,0 2-12 0,0-2-9 0,0-1-8 16,0-4-16-16,0-4-13 0,18-3-16 0,-18-8-25 15,13-1-14-15,-13-9-19 0,19-3-12 0,-8-2 9 16,2-4 10-16,0-2 13 0,-1-3 12 0,3 3 1 16,-2 3-13-16,1 4 3 0,-2 1-3 0,-1 4 8 15,1 5 18-15,-2 4 9 0,-4 5 16 16,2 5-2-16,-4 4 0 0,-2 4-4 0,1 6-4 0,-3 1 6 16,2 0 1-16,-2 21 6 0,0-21-3 15,2 36 1-15,1-12 1 0,0 3-2 0,2 2-1 16,2 5-1-16,2 2 4 0,0-3 10 0,5 1 7 0,-1 0 4 15,3 0 4-15,0-2-8 0,0-6 3 16,1-1-5-16,-1-3-5 0,-3-3-2 0,-1-2-5 16,-6-5-2-16,1-3-4 0,-3 0 2 0,-3-3 6 15,-1-3 4-15,0-1-5 0,0-2-11 0,-26 0-30 16,26 0-33-16,-35-20-41 0,10 20-45 0,-4-23-47 16,-2 23-84-16,-4-30-113 0,0 16-36 0,2 3 35 15,1 11 28-15,4-16 155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31T16:07:09.742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6971 1637 2582 0,'0'0'19'0,"0"0"1"0,0 0-2 15,0 0 21-15,-25 0 132 0,25 0 12 16,0 0 66-16,0 0 59 0,0 0 21 16,0 0 207-16,0 0-363 0,25 0-55 15,-1 0 8-15,1 0 1 0,0 0 12 0,74 0 248 16,-50 0-109-16,26 24 57 0,0-24-10 16,24 0-2-16,99 0-48 0,-99 0-200 15,1 0-38-15,23 0 71 0,-23-24-47 16,-1 24 9-16,99 0 174 0,-98 0-186 15,-26 0-5-15,1-24 38 0,-1 24-139 16,50-26 136-16,-99 26-91 0,25 0 46 16,-26 0 8-16,26-24-6 0,-25 24-10 15,0 0 4-15,-25 0-30 0,24-25-2 16,-24 25-48-16,0 0 45 0,0 0-49 16,0 0-97-16,0 0-170 0,0 0-266 0,0 0-266 15,-24-25-353-15,24 25-1834 16,0 0 1880-16</inkml:trace>
  <inkml:trace contextRef="#ctx0" brushRef="#br0" timeOffset="582.0123">9005 1314 525 0,'0'0'33'16,"0"0"52"-16,0 0 54 0,-25 0 222 16,25 0-191-16,0 0-2 0,0 0-6 0,0 0 22 15,0 0 17-15,0 0 180 0,0 0-155 16,25-25 35-16,-25 25 31 0,0 0 165 15,0 0-25-15,0 0 261 0,0 0-445 16,0 0-64-16,0 0 43 0,24 0 56 16,-24 0 212-16,0 0-281 15,0 0 87-15,0 0-64 0,0 0 10 16,0 25-7-16,0 0 115 0,0 0-184 16,0 0-49-16,0 25-53 0,0-26-41 0,25 76-28 15,-25-76 0-15,25 26 0 0,-25 0 0 16,0-1 0-16,25-25 0 0,0 26 0 15,-25-25 0-15,0 0 0 0,0-1 0 0,0-24 0 16,25 26-122-16,-25-26-142 0,0 0-186 16,0 0-168-16,0-26-116 0,0 26-166 15,0-74-1120-15,0 50 937 0,0-26 200 16,0 26 284-16</inkml:trace>
  <inkml:trace contextRef="#ctx0" brushRef="#br0" timeOffset="997.197">9054 1240 2389 0,'0'0'76'0,"0"0"77"16,0-25 519-16,0 25-226 0,0 0 34 16,0 0-107-16,0 0 37 15,0 0-38-15,25 25 360 0,-25-25-381 16,25 24-78-16,-25-24-4 0,25 0-37 0,24 50 223 15,-24-50-311-15,0 25-27 0,25 0-49 16,-26 0-28-16,26 0-16 0,25 24-17 16,-51-23-1-16,1-2-11 0,25 1 37 0,-50 0-27 15,49-1-2-15,-24 2-27 0,-25-26 20 16,0 24 7-16,0 0-16 0,25-24 19 16,-25 26-1-16,0-1 10 0,-25-25-17 15,25 24 11-15,-49 0-15 0,24 2 14 16,0-26-10-16,-25 24 27 0,26-24-10 15,-1 25-1-15,-25 0 4 0,-24 25-18 16,49-25 0-16,-25-1 0 0,25 2 0 0,-24-2 0 16,-1 26 0-1,25-25 0-15,0 0 0 0,25-25 0 0,-24 24 0 16,24-24 0-16,0 25-143 0,0-25-231 16,0 0-322-16,0-25-289 0,24 25-323 15,1-49-1609-15,0 24 1854 16</inkml:trace>
  <inkml:trace contextRef="#ctx0" brushRef="#br0" timeOffset="1445.8137">9749 1117 990 0,'0'0'64'15,"0"0"69"-15,0 0 78 0,0-26 327 16,0 26-272-16,0 0-1 0,0 0 49 15,0 0 63-15,0 0 470 0,0 0-458 0,0 0-71 16,0 0-22-16,0 0 96 0,0 26 46 16,0-26 612-16,0 24-538 15,0 0-132-15,0 2-129 0,0-2-91 0,0 75-160 16,0-49 0-16,-25 0 0 0,25 25 0 16,0-1 0-16,0 0 0 0,0 75 0 15,0 0 0-15,0-99 0 16,0 49 0-16,25-25 0 15,-25-48 0-15,0 22 0 16,0-23 0-16,0 0 0 16,0-25-44-16,0 0-323 0,0 0-398 0,-25 0-516 15,25-25-539-15,-24 0-1144 0</inkml:trace>
  <inkml:trace contextRef="#ctx0" brushRef="#br0" timeOffset="3297.6156">9724 1687 623 0,'0'0'90'0,"0"0"59"0,0 0 64 15,0 0 97-15,0 0 204 0,25 0-258 16,-25 0 0-16,0 0 12 0,0 0 65 15,0 0 37-15,0 0 386 0,0 0-409 16,0 0-61-16,0 0-53 0,0 0-31 16,0 0 304-16,0 0-227 0,0 0-5 0,25 0-75 15,-25 0-18-15,25 0-34 0,24 0 75 16,-24 0-146-16,25 0-16 16,-25 0 24-16,23 0 24 0,101 0 90 0,-73-26-117 15,-2 26-35-15,24 0-12 0,-23-24 43 16,24 24-67-16,100 0 26 0,-100-24-73 15,0 24 28-15,0 0-31 16,-24-26 51-16,74 26-29 0,-75-24-5 0,-24 24-18 16,0 0 9-16,-1-25 1 0,1 25 9 15,-1 0 2-15,-49 0 16 0,25 0 2 16,-25 0-1-16,0 0 12 0,0-25-19 16,0 25 7-16,-25 0 2 0,25 0 11 15,0 0-3-15,0 0-21 0,-24 0 15 16,-1 0-7-16,25 25-24 0,-25-25 28 15,25 0-1-15,0 0 96 0,0 0-93 0,0 0 3 16,0 0 38-16,0 0-95 0,0 0 51 16,0 0-34-16,0 0 37 0,0 0-16 15,0 0 5-15,0 0-9 0,25 0-33 16,-25 0 15-16,0 0 0 0,0 0-71 16,0 0 72-16,0 0-18 0,0 0 74 15,0 0-27-15,0 0-5 0,0 0 8 0,0 0 37 16,0 0-18-16,0 0-74 0,0 0 60 15,0 0 0-15,0 0 14 0,0 0 96 16,0 0-112-16,0 0-12 16,0 0-26-16,0 0 40 0,0 0 7 15,0 0 6-15,0 0-19 0,0 0 22 16,0 0 1-16,0 0 9 0,0 0 83 16,0 0-50-16,0 0-1 0,0 0-8 0,0 0 6 15,0 0 2-15,0 49 52 16,25-49-31-16,-25 26 3 0,0 22 25 0,0-22-40 15,24 47-8-15,-24-23-59 0,25 0 0 16,-25 25 0-16,0-25 0 0,25-1 0 16,0 50 0-16,-25-48 0 15,0-3 0-15,25-23 0 0,-25 25 0 0,0 24 0 16,0-49 0-16,0 0 0 0,25-1 0 0,-25-24 0 16,0 26 0-16,0-2 0 0,0-24 0 15,0 0 0-15,0 0 0 0,0 0 0 16,0 0 0-16,0 0 0 0,0 0 0 15,0-24 0-15,0 24 0 0,0 0 0 16,0 0 0-16,0 0 0 0,0 0 0 16,0 0 0-16,0 0 0 0,0 0 0 15,0 0 0-15,0 0 0 0,0 0 0 16,0 0 0-16,0 0 0 0,0 0 0 16,0 0 0-16,0 0 0 0,0 0 0 15,0 0 0-15,0 0 0 0,0 0 0 16,0 0 0-16,0 0 0 0,24 0 0 0,-24 0 0 15,50 0 0-15,-50 0 0 0,25 0 0 16,0 0 0-16,-1 0 0 16,1 0 0-16,50 0 0 0,-26 0 0 15,-24 0 0-15,0 0 0 0,25 0 0 0,-26 0 0 16,1 24 0-16,0-24 0 0,-25 0 0 0,0 0 0 16,0 25 0-16,0-25 0 15,-25 25 0-15,0-25 0 0,1 25 0 0,-26-25 0 16,25 25 0-16,-74-1 0 15,49 1 0-15,-24 1 0 0,24-2 0 0,25 0 0 16,-24 1 0-16,-1 25 0 0,25-50 0 16,0 24 0-16,25 2 0 15,0-26 0-15,0 24 0 0,50-24 0 16,0 0 0-16,-25 0 0 0,-1 0 0 16,26 0 0-16,-25 0 0 0,24 0 0 15,26-24 0-15,-50-2 0 0,0 26 0 16,-1-24 0-16,1 24 0 0,-25 0 0 15,0 0 0-15,0 0 0 16,0 0 0-16,0 0 0 0,-25 0 0 0,25 0 0 16,0 0 0-16,-49 0 0 0,49 0 0 15,0 24 0-15,0-24 0 0,-25 0 0 0,25 0 0 16,0 0 0-16,0 0 0 0,0 0 0 16,0 0 0-16,0 26 0 0,0-26 0 15,25 0 0-15,-25 0 0 0,0 24 0 16,25 1 0-16,-25 24 0 15,0-23 0-15,0-1 0 0,0 23 0 16,0-22 0-16,0 23 0 0,24 51 0 16,-24-76 0-16,25 26 0 0,-25 0 0 15,0-1 0-15,25 26 0 0,0-26 0 16,-25 1 0-16,0-1 0 0,25-24 0 16,-25 0 0-16,24 50 0 0,-24-50 0 0,0-1 0 15,25 1 0-15,-25-25 0 0,0 26 0 16,0-2 0-16,0-24 0 15,0 0 0-15,0 0-275 0,0 0-463 0,0-24-1995 16,0 24 960-16,0-26 463 0</inkml:trace>
  <inkml:trace contextRef="#ctx0" brushRef="#br0" timeOffset="5111.2396">6921 1661 409 0,'0'0'102'0,"0"0"38"15,0 0-85-15,-25 0 332 0,25 0-127 16,0 0 4-16,0 0-78 0,0 0 8 16,0-24 182-16,0 24-184 0,0 0 13 15,0 0 28-15,0 0-14 0,0 0 42 16,0 0 217-16,0 0-267 0,0-24-42 0,0 24-44 15,0 0-34-15,0 0 75 16,0 0-54-16,0 0 20 0,0 48 7 16,0-48-13-16,0 26 19 0,0 23 211 15,0 1-103-15,0-1 13 0,25 0 8 16,-25 2 55-16,25 73 195 0,0-74-333 0,-25 25-70 16,0-27-63-16,0 27-9 15,24-26-18-15,1 50 51 0,-25-49-55 0,0 0 2 16,0-25-16-16,0 0 2 0,25 24 63 15,-25-23-66-15,0-26-4 0,0 24-10 16,0-24-23-16,0 0 21 0,0 24 1 16,0-24-1-16,0 0 4 0,0 0 3 15,0 0-7-15,0 0-7 0,0-24-5 16,0 24 17-16,0 0-34 0,0 0 31 16,0-24 12-16,0 24 29 0,-25 0-36 15,25 0 12-15,-25 0-13 0,25 0 4 16,-24 0-10-16,-1 0-1 0,0 0 11 15,25 0 1-15,-25 0 5 0,25 24 26 0,-25-24 18 16,1 0-43-16,-1 0-13 0,0 24 0 16,25-24 0-16,-50 25 0 0,50 1 0 15,-25-2 0-15,1-24 0 0,-1 24 0 16,25 2 0-16,-50 23 0 0,25-24 0 16,1 25 0-16,24-25 0 0,-25-1 0 15,0 50 0-15,25-49 0 0,0 1 0 16,0-2 0-16,0 1 0 15,50 0 0-15,-1 25 0 0,-24-26 0 0,0 0 0 16,24 2 0-16,-24-2 0 0,25 1 0 16,24 25 0-16,-49-25 0 0,25-25 0 15,-1 25 0-15,-24-1 0 0,25 0 0 16,24 2 0-16,-25-26 0 0,2 0 0 0,-27 0 0 16,26 0 0-16,0 0 0 15,-1-26 0-15,-24 26 0 0,0-24 0 0,0 24 0 16,-1-24 0-16,0-1 0 0,1 0 0 15,0 0 0-15,-25 0 0 0,25 25 0 16,0-49 0-16,-25 23 0 0,24 2 0 16,-24 0 0-16,0-2 0 0,0 2 0 15,25-26 0-15,-25 26 0 0,0-2 0 0,0-23 0 16,0 23 0-16,-25-22 0 0,1-3 0 16,-1 27 0-16,0-1 0 0,0 0 0 15,0 1 0-15,1-26 0 0,0 26 0 16,-1-2 0-16,0 1 0 0,0 1 0 15,1 0 0-15,-1-2 0 0,25 26 0 16,-25-25 0-16,25 25 0 0,-25-24 0 16,0-1 0-16,0 25 0 15,1 0 0-15,-1 0 0 0,-1 0 0 0,-23 0 0 16,25 0 0-16,-1-25 0 0,0 25 0 16,0 0 0-16,0 0 0 0,0 0 0 15,1 0 0-15,-1 0 0 0,0 25 0 16,0-25 0-16,0 25 0 0,1-25 0 15,24 0 0-15,-25 0 0 0,25 24 0 0,-25 1 0 16,0 1 0-16,25-26 0 0,-25 0 0 16,25 24 0-16,0-24 0 0,0 24 0 15,0-24 0-15,0 0 0 0,0 25-38 16,0-25-233-16,0 0-350 0,0 0-1675 0,0 0 655 16,0 26 214-16,25-26 380 15</inkml:trace>
  <inkml:trace contextRef="#ctx0" brushRef="#br0" timeOffset="5965.9617">7020 3151 2060 0,'0'0'101'0,"-25"0"96"0,25 0 521 16,0 0-281-16,0 0 12 0,0 0-9 15,-24 24-39-15,24-24 275 0,0 0-353 16,0 0 31-16,0 0-41 16,-25 0 5-16,25 25-84 0,0-25 242 0,0 0-253 15,0 0 5-15,0 0-100 0,0 0-38 16,0 0-65-16,0 0-25 0,0 0 0 16,0 0 0-16,0-49 0 0,0 49 0 0,25-26 0 15,-25 1 0-15,0 1 0 16,0 24 0-16,24-26 0 0,1 2 0 15,-25 24 0-15,25-24 0 0,-25 24 0 16,25-25 0-16,-25 25 0 0,25 0 0 0,-25 0 0 16,0 0 0-16,0 0 0 0,25 25 0 15,-25-1 0-15,24 0 0 0,-24-24 0 16,0 26 0-16,0-2 0 0,24 1 0 16,-24 25 0-16,25-25 0 0,-25-25 0 15,0 25 0-15,26-25 0 0,-1 24 0 0,-25-24 0 16,24 0 0-16,1 0 0 0,0 0 0 15,-25 0 0-15,50-49 0 0,-50 24-63 16,25 1-92-16,-25-2-79 16,0 1-107-16,0-25-475 0,0 26 328 0,0 0 25 15,0-1-113-15,0-1-271 16,-25 26-180-16,25 0-1186 0,0 0 1573 0</inkml:trace>
  <inkml:trace contextRef="#ctx0" brushRef="#br0" timeOffset="7645.9592">7070 3646 2211 0,'0'-25'102'16,"0"25"400"-16,0-24 351 15,0-1-56-15,0 25-474 0,0 0-53 16,0 0-53-16,0 0 27 0,0 0 52 15,0 0 336-15,0 25-355 0,0-25-47 16,0 49-4-16,0-24 13 0,25 25 201 16,0 0-279-16,-25-1-62 0,24 1-42 0,-24 0-42 15,0 23-15-15,24 51 0 0,-24-49 0 16,25 0 0-16,-25-26 0 0,0 26 0 16,26 23 0-16,-26-48 0 0,0 0 0 15,0 0 0-15,25-1 0 0,-25-24 0 16,0 25 0-16,0-1 0 0,0-49 0 15,0 26 0-15,24-2 0 0,-24 0 0 16,0-24 0-16,0 0 0 0,25 0 0 0,-25 0 0 16,25 0 0-16,0 0 0 15,0 0 0-15,0 0 0 0,24 0 0 16,-24-24 0-16,73 24 0 0,-48-24 0 16,-1 24 0-16,1-26 0 15,26 26 0-15,-27 0 0 0,74-24 0 0,-48 24 0 16,-1 0 0-16,-24-25 0 0,24 25 0 15,1 0 0-15,49 0 0 0,-50 0 0 0,26-25 0 16,-26 25 0-16,0-25 0 16,75 0 0-16,-74 25 0 0,-1-24 0 15,-24 24 0-15,24 0 0 0,1 0 0 0,49-25 0 16,-50 25 0-16,-24 0 0 0,24 0 0 0,-24-26 0 16,25 26 0-16,24-24 0 15,-50 24 0-15,26 0 0 0,-27 0 0 16,2-24 0-16,25 24 0 0,50 0 0 0,-76-26 0 15,0 26 0-15,1 0 0 16,24-24 0-16,-24 24 0 0,49-26 0 0,-49 26 0 16,-1-23 0-16,-24 23 0 15,99 0 0 1,-74-26 0-16,-25 26 0 0,49 0 0 0,-49 0 0 16,0 0 0-16,24 0 0 0,-24 0 0 15,50 0 0-15,-51 0 0 0,1 0 0 0,0-24 0 16,25 24 0-16,-26 0 0 0,26 0 0 15,-25 0 0-15,0 0 0 0,0 0 0 16,-1 0 0-16,1 0 0 0,25-25 0 16,-25 25 0-16,-1 0 0 0,1 0 0 0,0 0 0 15,0 0 0-15,0-25 0 0,0 25 0 16,-1 0 0-16,1 0 0 0,0 0 0 16,0 0 0-16,0 0 0 15,-25 0 0-15,24 0 0 0,-24 0 0 16,25 0 0-16,-25 0 0 0,25 0 0 0,-25 0 0 15,0 0 0-15,25 0 0 0,0 0 0 16,-25 0 0-16,25-24 0 16,-1 24 0-16,1 0 0 0,-25 0 0 15,0 0 0-15,25 0 0 0,0 0 0 16,-25 0 0-16,0-26 0 0,25 26 0 0,-25 0 0 16,0 0 0-16,24 0 0 15,-24 0 0-15,0 0 0 0,0 0 0 16,0 0 0-16,0 0 0 0,25 0 0 15,-25 0 0-15,0 0 0 0,0 0 0 16,25 0 0-16,-25 0 0 0,0 0 0 16,0 0 0-16,0 0 0 0,0 0 0 15,0 0 0-15,0 0 0 16,0 0 0-16,0 0 0 0,0 0 0 0,0 0 0 16,0 0 0-16,0 0 0 15,0 0 0-15,0 0 0 0,0 0 0 0,0 0 0 16,0 0 0-16,0 0 0 0,0 0 0 15,0-25 0-15,0 25 0 0,0 0 0 16,0 0 0-16,0 0 0 0,-25-24 0 16,25 24 0-16,0 0 0 0,0 0 0 15,0-25 0-15,0 25 0 16,0 0 0-16,0-25 0 0,0 25 0 0,0-25 0 16,0 25 0-16,0-25 0 0,0 25 0 15,0-25 0-15,0 0 0 16,0 1 0-16,-25-1 0 0,25 25 0 15,-24-25 0-15,-1-25 0 0,25 50 0 0,0-23 0 16,0-3 0-16,-25 2 0 16,25-1 0-16,0 0 0 0,0 1 0 0,0-2 0 15,0 26 0-15,25-25 0 0,0 1 0 16,-25 24 0-16,0 0 0 0,0 0 0 16,0 0 0-16,0 0 0 0,0 0 0 15,0 0-55-15,0 0-233 0,0 0-292 16,-25 0-1442-16,25 0 550 0,-25 24 4 15,0-24 257-15</inkml:trace>
  <inkml:trace contextRef="#ctx0" brushRef="#br0" timeOffset="8692.4148">9848 4565 1354 0,'-24'0'97'0,"24"0"28"15,0 0 240-15,0 0-226 16,0 0 13-16,0 0-15 0,0 0 54 0,0-26 137 16,0 26-147-16,0 0 24 0,0-24 17 15,0 24 23-15,0 0 43 0,0-26 281 16,0 26-290-16,24 0-54 0,-24 0-19 15,0 0 51-15,0 0 10 0,0 0 246 16,0 0-299-16,0 0-21 0,0 0-3 16,0 0 22-16,0 0 179 0,0 26-201 15,0-26-28-15,0 24-30 0,0 2-31 16,0-2-54-16,0 0-33 0,0 27-14 0,25-27 0 16,-25 1 0-16,0 0 0 0,0 49 0 15,25-48 0-15,-25-2 0 0,25 0 0 16,-25 27 0-16,0-27 0 0,25 26 0 15,-25-50 0-15,0 24 0 0,0 2 0 16,0-26 0-16,23 0 0 0,-23 24 0 16,0-24 0-16,0 0 0 0,0 0 0 15,0 0 0-15,-23 0 0 0,-2 0 0 16,0 0 0-16,0 0 0 0,0 0 0 16,1 0 0-16,-1 0 0 0,0 0 0 15,0 0 0-15,0 0 0 0,25 0 0 16,-24 0 0-16,-1 0 0 0,25 0 0 15,0 0 0-15,-25 0 0 0,25 0 0 16,0 0 0-16,0 24 0 0,0-24 0 0,50 0 0 16,-26 0 0-16,26 0 0 0,0 0 0 15,-1 0 0-15,26-24 0 0,-27 24 0 16,101-24 0-16,-73 24 0 0,-2 0 0 0,74-26 0 16,-98 26 0-1,-26 0 0-15,1 0 0 0,0 0 0 16,-25 0 0-16,0 0 0 0,-25 0 0 0,0 0 0 15,-24 26-38-15,-26-26-396 16,26 0 6-16,0 24-182 0,0-24-71 16,24 0-242-16,-51 24-1249 0,51-24 1015 15,1 0 296-15,-1 0 319 0</inkml:trace>
  <inkml:trace contextRef="#ctx0" brushRef="#br0" timeOffset="8983.1382">10096 5409 2663 0,'0'0'126'15,"0"0"148"-15,0 0 170 0,0 0 112 16,0 0 338-16,0 0-645 0,24 0-53 16,-24 0-43-16,51 0-32 0,-1-26-16 15,-25 26-149-15,-1 0-36 16,1 0-72-16,-1 0-108 0,1 0-167 0,0-25-877 16,-1 25 509-16,-24 0-45 0,0 0 94 0,0 0 139 15</inkml:trace>
  <inkml:trace contextRef="#ctx0" brushRef="#br0" timeOffset="9139.9252">10196 5606 4824 0,'25'0'201'0,"0"0"147"16,-1 0 118-16,25 0 50 0,1 0-47 0,-26-25-449 15,1 25-212-15,25 0-242 0,-50 0-403 16,25 0-536-16,24-24-1447 0</inkml:trace>
  <inkml:trace contextRef="#ctx0" brushRef="#br0" timeOffset="10492.3877">16298 521 1664 0,'0'0'238'0,"0"0"-63"0,0 0 254 15,0 0-58-15,0 0-202 16,0 0 252-16,0 0 110 0,-25 0-292 15,0 25 155 1,0-1-96-16,25 1-186 0,-49 0 28 16,24 0-32-16,25-1-46 15,-25 26 13-15,0-25-56 16,25 0 70-16,0-25-60 0,0 0-23 0,0 0-107 16,0 0 98-16,25 0-106 0,0 0-218 15,-25-25 37-15,25 0 51 0,-25 0 18 16,25 0-278-16,-1 1 308 0,-24 24 15 15,25-25 77-15,0 0 17 0,-25 25 90 16,0 0 7-16,0-25 64 0,25 25 53 16,-25 0-16-16,0-24-35 0,0 24 69 0,0 0 140 15,0 0-104-15,0 0-105 16,0 0-1-16,0 0-4 0,0 0 75 0,25 0-102 16,-25 0 7-16,25 0-45 0,-25 24 31 15,24-24-68-15,-24 0 91 16,25 25 22-16,0 0 16 0,0 0-108 15,0-25 5-15,24 24-7 0,-24 1 47 16,0-25 14-16,0 25-49 0,24 0-6 16,-49-25-39-16,25 25 86 0,-25-25-46 0,25 24 5 15,-25-24-10-15,0 26 15 0,0-26-4 16,0 0 8-16,0 0-29 0,-25 24 84 16,0-24-54-16,1 0-6 0,-1 0-78 15,0 0 55-15,0 0-15 0,-49 0 38 16,49 0 19-16,-25 0-5 0,25 0-24 0,1 0-9 15,-51 0-13-15,50 0 32 0,25 0-19 16,-25 0 19-16,25 25-80 0,0-25 56 16,0 0 11-16,25 0 106 15,-25 0-92-15,25 0-53 0,25 0 19 16,-1 0-233-16,-24 0 45 0,0 0-292 16,0 0-67-16,0 0-65 0,-1 0-142 0,1 0-535 15,-25 0 808-15</inkml:trace>
  <inkml:trace contextRef="#ctx0" brushRef="#br0" timeOffset="10994.2609">16422 744 2510 0,'0'0'227'16,"0"0"109"-16,0 0-8 0,0 0 8 15,0 0 31-15,0 0 93 0,0 25-240 16,0-25-50-16,0 0-67 0,25 24 132 0,-25 2-216 16,0-26 23-16,0 24-19 0,25 1 5 15,-25-1 52-15,24 26 48 16,-24-25-118-16,25 0-21 0,-25 25-49 16,0-1 64-16,25 25 11 0,-25-24-17 15,0-1-28-15,25 1 27 0,-25 0 28 16,0 0-3-16,25 74 127 0,-25-49-78 0,25-27 6 15,-25 27-3-15,0-1 17 0,24 75 154 16,-24-99-99-16,25 50-18 0,-25-25-44 16,0-2-4-16,25 26-62 0,0 75-6 15,-25-75 14-15,0 0 25 0,25 0 68 16,-1 1 21-16,1 98 286 0,0-98-174 16,0 24-38-16,0-25-84 0,0 25-54 15,-1-25-76-15,1 125 0 0,0-126 0 0,0 26 0 16,0-24 0-16,-25-1 0 0,24 100 0 15,1-125 0-15,-25 25 0 0,25-24 0 16,-25 0 0-16,0-2 0 0,25 27 0 16,-25-26 0-16,0-24 0 0,0-25 0 15,0 24 0-15,0 26 0 0,0-51 0 16,0 2 0-16,0-26 0 0,0 24 0 16,0-24-169-16,0 0-900 0,0 0 65 15,0-24-334-15,0 24-207 0,0-50 150 16</inkml:trace>
  <inkml:trace contextRef="#ctx0" brushRef="#br0" timeOffset="12207.0091">16894 3200 1971 0,'0'0'49'0,"0"0"197"16,0 0-43-16,0 0 32 0,0 0 33 16,0 0 59-16,0 0 18 0,0 0 333 15,24 25-416-15,-24-25-51 0,25 0-103 16,0 0-20-16,0 0-48 0,49 0 57 0,-24 0-56 15,0 0 15-15,-1 0-35 0,1-25 25 16,48 25 65-16,-47-25-71 0,23 25 18 16,1-24-45-16,-1 24 4 0,-1-26 68 15,76 1 117-15,-48 25-93 16,-28-24-68-16,2 24-4 0,-1-26-26 16,75 26 5-16,-99-24-8 0,24 24-5 15,-24 0 6-15,24 0 9 0,1 0-2 16,49-24 74-16,-50 24-32 0,-24 0 22 0,24 0 8 15,25-25-23-15,50 25 120 0,-74-26-102 16,24 26 0-16,-24 0-40 0,-1-24 19 16,25 24-35-16,50-25 28 0,-74 25-42 15,24 0-30-15,-25-25 17 0,-25 25 10 0,100 0 26 16,-75-24-32-16,-23 24-5 0,22 0-2 16,2 0 23-16,-26 0-23 0,76 0-2 15,-51-26-17-15,0 26 22 16,-24 0 2-16,25 0 0 0,73 0 1 0,-73 0-7 15,-1 0 9-15,1-24-6 0,-1 24 2 16,1 0 16-16,74 0-14 0,-100 0 1 16,26 0-17-16,-1 0 13 15,-24 0 25-15,74 0-22 0,-75 0-16 16,26 24 0-16,-25-24 8 0,-1 0-2 16,26 0 8-16,24 0-21 0,-49 0 24 15,24 0 25-15,-25-24-31 0,0 24 6 16,26 0-29-16,-25 0 29 0,-25 0-2 0,0-24-1 15,25 24 1-15,-26 0-16 0,-24-26 1 0,24 26-8 16,-24 0 9-16,0 0-10 0,0 0 4 16,0 0 3-16,0-25 12 0,0 25 13 15,0 0-40-15,0 0 28 0,0 0-8 16,0 0 46-16,0 0-41 0,0 0 2 16,0 0 6-16,0 0-11 0,0 0 14 15,0 0-5-15,0 0-8 0,0 0-13 16,0 0-17-16,-24 0-24 0,24 0-159 0,0 0 32 15,-24 0-73-15,24 0-54 16,0 0-38-16,-25 0-493 0,25 0 249 16,0 0-47-16,0 0-86 0,0 0 34 0,0 0 101 15,0-24-259-15,0 24 596 0,0 0 137 16</inkml:trace>
  <inkml:trace contextRef="#ctx0" brushRef="#br0" timeOffset="12541.3784">22773 2680 893 0,'0'0'102'0,"0"0"111"15,0 0 89-15,0-26 85 0,-25 26 262 16,25 0-353-16,0 0 21 0,0-25 57 0,0 25 59 16,-25 0 348-16,25 0-485 15,0 0-49-15,-25 0-24 0,25 0 60 0,0 0-3 16,0 0 272-16,0 0-321 0,0 25-43 16,0-25-64-16,0 0-31 0,50 26-31 15,-25-26-60-15,0 24-5 0,0 0 5 16,0-24-17-16,23 25-38 0,2-25-59 15,-25 26 54-15,0-26 38 0,-1 0-10 16,1 24 5-16,0-24 20 16,-25 24-2-1,0-24 3-15,-50 26-1 0,50-26 11 0,-24 0-5 0,-1 24-13 16,0-24 15-16,-49 25 104 0,50 0-3 0,-26-25 32 16,25 24-22-1,0-24-16-15,0 26 4 0,0-26-87 0,25 25-14 16,0-25-14-16,0 0-92 0,0 0-134 15,0 0-872-15,25-25 307 0,-25 25-267 16,25-26-219-16,0 26 40 0</inkml:trace>
  <inkml:trace contextRef="#ctx0" brushRef="#br0" timeOffset="15631.8352">16075 3349 2359 0,'0'0'74'0,"0"0"71"0,-25 0 81 16,25 0 351-16,0 0-300 0,0 0 0 0,0 0-46 15,-25 0-30-15,25 24 2 16,0-24-154-16,0 25 0 0,0-25 12 16,0 25 24-16,0 0-6 0,25 0 22 0,-25 0-86 15,25-1 21-15,-25-24-31 16,24 24 19-16,-24 2-1 0,50-26-5 15,-50 0-5-15,25 0-71 0,0 0 50 16,-1-26 12-16,1-22 93 0,-25 48-106 0,0-25-4 16,25-25 4-16,-25 25-24 0,0 0 13 15,0-25-52-15,-50 2 20 0,50 48 26 16,-24-26-13-16,-1 26 90 0,-25-24-48 16,25 24-67-16,1 0-130 0,-1 50-163 15,25-50-182-15,-25 24-143 0,25 0-1009 16,0 2 1006-16,50-2 190 0</inkml:trace>
  <inkml:trace contextRef="#ctx0" brushRef="#br0" timeOffset="16226.5424">16844 3175 2531 0,'0'0'79'0,"0"0"97"0,0 0 73 16,0 0 124-16,0 0 361 0,0 0-427 15,0 0-109-15,0 0-127 16,0 0-7-16,0 0-22 0,25 0 46 0,-25 0-129 16,0 0-81-16,0-24-88 0,0 24-174 15,0-26-65-15,25 1-482 0,-25 1 499 16,0 24-80-16,0-26 10 16,0 2 16-16,24 0-162 0</inkml:trace>
  <inkml:trace contextRef="#ctx0" brushRef="#br0" timeOffset="16382.7631">16943 2680 2577 0,'0'-26'64'16,"0"26"71"-16,0-25 300 15,0 25-228-15,0-24-34 0,0 24-42 0,0 0-36 16,0-25-43-16,0 0-88 0,0 25-73 16,0 0-75-16,0-25-91 0,0 25-146 15,0-25-90-15,0 1-674 0,25-2 720 16,-25 2 109-16,25-1 188 0</inkml:trace>
  <inkml:trace contextRef="#ctx0" brushRef="#br0" timeOffset="16543.184">17142 2133 2441 0,'0'0'88'16,"0"-24"96"-16,25 24 98 16,-25-25 439-16,0 25-438 0,0 0-129 15,0-25-56-15,0 25-63 0,0 0-8 0,0-25-41 16,24 25-25-16,-24 0-173 15,0-25-111-15,0 25-200 0,0 0-840 16,0-24 154-16</inkml:trace>
  <inkml:trace contextRef="#ctx0" brushRef="#br0" timeOffset="16709.0859">17390 1884 1940 0,'25'26'48'0,"-25"-26"63"15,0 0 57-15,0 0 34 0,0 0 101 16,0 0-235-16,0 25-31 0,0-25-22 16,25 0-15-16,-25 24-113 0,24-24-74 15,1 0-101-15,-25 26-161 0,25-26-84 16,0 0-5-16</inkml:trace>
  <inkml:trace contextRef="#ctx0" brushRef="#br0" timeOffset="16878.3364">17687 2331 1386 0,'0'0'52'0,"0"25"24"0,0 0 2 16,0-25-18-16,0 25-52 0,0 0-269 15,0-1-4-15,24-24-46 0,-24 0-5 16,0 26 56-16</inkml:trace>
  <inkml:trace contextRef="#ctx0" brushRef="#br0" timeOffset="17042.0351">17836 2779 1841 0,'0'24'66'0,"0"-24"43"15,0 50 232-15,0-50-308 0,0 24-20 16,0-24-14-16,0 0-2 0,0 25-110 15,0 0-68-15,24-25-179 0,-24 0-102 16,0 24-28-16,0-24 74 0</inkml:trace>
  <inkml:trace contextRef="#ctx0" brushRef="#br0" timeOffset="17809.5452">17910 3125 2456 0,'0'0'87'0,"0"0"103"0,0 0 142 16,0 0 708-16,0 0-570 0,0 0-63 0,0 26-146 16,0-26-15-16,26 0 168 0,-26 24-280 15,0-24-48-15,0 25-36 0,0 0-21 16,25-25 15-16,-1 50-36 0,-24-26-11 15,0 0-25-15,0 2-104 16,24-2-109-16,-24 26-689 0,0 0 196 0,25-25-103 16,-25-1-170-16,0 26 43 0,0-25 268 15</inkml:trace>
  <inkml:trace contextRef="#ctx0" brushRef="#br0" timeOffset="17958.219">18257 3920 2267 0,'0'24'40'0,"0"-24"52"0,0 26 36 0,0-26 34 16,0 23-28-16,0-23-9 0,0 25-112 16,-24-25-11-16,24 25-54 0,0-25-88 15,0 0-165-15,0 25-816 0,0-25 521 16,0 0 163-16</inkml:trace>
  <inkml:trace contextRef="#ctx0" brushRef="#br0" timeOffset="18141.3415">18406 4142 2057 0,'0'25'89'0,"0"-25"63"16,0 25 67-16,0-25 102 15,0 25 230-15,0-25-308 0,0 0-69 0,25 0-78 16,-25 0-41-16,25 0-160 0,-25 0-45 16,25 0-103-16,0 0-42 0,-25 0-68 15,24 0 2-15,26-25-484 0,-50 0 399 16,25 25 46-16,-25-25 75 0,25 0 104 15</inkml:trace>
  <inkml:trace contextRef="#ctx0" brushRef="#br0" timeOffset="18299.4246">18754 3846 2114 0,'0'-51'395'16,"25"27"95"-16,-25 24-224 15,0 0-12-15,0 0-44 0,0-25 57 0,0 25-215 16,0 0-69-16,0 0 5 0,0 0-33 15,0-25-98-15,0 25-335 0,0 0 90 16,0 0-42-16,0-25-174 0,0 25-12 16,24-25 37-16</inkml:trace>
  <inkml:trace contextRef="#ctx0" brushRef="#br0" timeOffset="18473.6528">18853 3323 3022 0,'0'0'104'0,"0"-24"58"0,0 24 40 16,-25 0-46-16,25-24 8 0,0 24-171 16,0-26-10-16,0 26-77 0,0-24-62 15,0 24-68-15,-25-25-488 0,25 25 204 16,0-25-64-16,0 25 43 16,0-24 26-16,0 24 212 0</inkml:trace>
  <inkml:trace contextRef="#ctx0" brushRef="#br0" timeOffset="18645.9249">18903 2827 2178 0,'0'-24'168'15,"0"0"3"-15,0 24 35 16,0-26-41-16,0 26-57 0,0-25-14 0,0 1 93 16,0 24-73-16,0-24-47 0,0 24-73 15,0-26 7-15,0 1-147 0,0 25-5 16,0 0-152-16,0-24-77 0,0 24-169 15,0-25-38-15,0 0-421 0</inkml:trace>
  <inkml:trace contextRef="#ctx0" brushRef="#br0" timeOffset="18830.8076">19027 2184 2029 0,'0'0'61'0,"25"0"44"0,-25 0 17 15,0-26 28-15,0 26-33 0,0-25 46 16,0 25-113-16,0 0-32 0,0 0-33 16,0-24-60-16,0 24-321 15,0 0 47-15,0-25-102 0,0 25 0 0,0 0 61 16,0-25 53-16</inkml:trace>
  <inkml:trace contextRef="#ctx0" brushRef="#br0" timeOffset="19012.3587">19201 1860 2207 0,'0'0'113'0,"0"0"79"15,24 0 62-15,-24 0-19 0,0 0-42 0,0 0-20 16,0 0-150-16,25 0-19 0,-25 0-1 0,0 0-8 16,25 0-121-16,-25 0-50 15,25 0-72-15,-25 0-58 0,25 24-189 0,-25-24-88 16,24 0-491-16,1 26 790 15</inkml:trace>
  <inkml:trace contextRef="#ctx0" brushRef="#br0" timeOffset="19174.6877">19548 2109 1634 0,'25'24'108'15,"-25"-24"86"-15,0 0 75 0,0 25 327 16,0-25-388-16,0 26-74 0,0-26-59 15,0 24-33-15,0-24-54 0,0 0-236 0,0 24-48 16,0-24-180-16,25 0-141 16,-1 25-40-16</inkml:trace>
  <inkml:trace contextRef="#ctx0" brushRef="#br0" timeOffset="19345.3842">19846 2580 2323 0,'0'49'118'0,"0"-24"-5"0,0-25 30 16,0 26-29-16,0-26-11 16,-25 24-43-16,25 0-63 0,0 1-44 0,-25-25-50 15,25 26-91-15,0-2-125 0,0 0-614 16,0 2 480-16,0-26 69 0,0 24 112 0,25 1 106 16</inkml:trace>
  <inkml:trace contextRef="#ctx0" brushRef="#br0" timeOffset="19495.4962">20069 3373 1705 0,'0'25'36'0,"0"-25"9"16,0 25-22-16,0-25-47 0,0 25-80 16,0 0 24-16,0-25-96 0,0 0-55 15,0 25-50-15,0-25-16 0,0 24-151 16</inkml:trace>
  <inkml:trace contextRef="#ctx0" brushRef="#br0" timeOffset="19674.5528">20242 3944 2067 0,'0'26'42'0,"25"-3"100"15,-25-23-61-15,0 25-34 0,0-25-33 16,0 25-12-16,0 0-34 15,0-25 2-15,0 25-46 0,0-25-94 0,0 0-138 16,0 24-146-16,0-24-458 16,0 0 652-16</inkml:trace>
  <inkml:trace contextRef="#ctx0" brushRef="#br0" timeOffset="19829.3608">20515 4267 3082 0,'0'0'75'0,"0"0"1"15,0 0-1-15,0 0 4 16,25 0-77-16,-25 24-14 0,0-24-35 0,0 0-59 16,0 0-80-16,24 0-124 15,-24-24-775-15,0-1 425 0,25 25 136 0</inkml:trace>
  <inkml:trace contextRef="#ctx0" brushRef="#br0" timeOffset="20006.3821">20862 4018 4150 0,'25'-25'100'0,"-25"2"2"0,0 23 35 0,0 0-24 15,0-26-2-15,0 26-51 16,0-24-24-16,0 24-34 0,0-25-24 16,0 25-152-16,25-25-217 0,-25 25-153 15,0-24-766-15,0-2 585 0,0 26 136 16,0-25 64-16,0 25 162 0</inkml:trace>
  <inkml:trace contextRef="#ctx0" brushRef="#br0" timeOffset="20159.8177">21011 3522 3078 0,'0'0'81'0,"0"-24"53"16,0 24 204-16,0-25-212 0,0 25-37 15,0 0-21-15,0-25-19 0,-25 25-15 0,25 0-117 16,-24-25-99-16,24 25-163 0,0 0-148 15,0 0-243-15,0 0-39 0,0-25-380 16</inkml:trace>
  <inkml:trace contextRef="#ctx0" brushRef="#br0" timeOffset="20345.9526">21086 3100 3918 0,'0'-24'119'0,"0"24"113"0,0-26 414 15,0 26-368-15,0 0-64 16,0-24-1-16,0 24 2 0,0-24-31 16,0 24 26-16,0-25-192 0,24 25-82 15,-24 0-86-15,0-26-100 0,0 26-577 16,0 0 114-16,0 0-190 0,0 0-225 0,0 0 91 16,0 0 332-16</inkml:trace>
  <inkml:trace contextRef="#ctx0" brushRef="#br1" timeOffset="25628.6694">16918 3050 397 0,'0'0'10'0,"0"0"-16"0,0 0 40 0,-24 0 88 16,24 0-30-16,0 0 144 15,0 0-184-15,0 0 7 0,0 0-22 0,0 0-124 16,0 0 28-16,0 0-121 0,0 0 188 16,0 0-100-16,0 0 13 0,0 0 23 15,0 0-107-15,0 0 70 0,0 26-1 16,0-26 23-16</inkml:trace>
  <inkml:trace contextRef="#ctx0" brushRef="#br1" timeOffset="27135.1562">16844 3151 341 0,'0'0'9'0,"0"0"-37"0,0 24 62 16,0-24 32-16,0 0-51 16,0 0-25-16,0 0 11 0,0 0 5 15,0 0 59-15,0 0 17 0,0 25-51 16,-25-25-31-16,25 0 63 0,0 0 39 15,0 0 9-15,0 0 138 0,0 0-153 16,25 0 28-16,-25 0-33 16,25 25 257-16,-25-25-228 15,0 0 8-15,0 0 207 0,0 24-158 0,0-24-9 16,0 0 0-16,0 0 43 0,0 0 28 16,0 0 273-16,0 0-270 0,0 0-19 15,0 0-13-15,0 0-11 0,0 0 111 0,0 0-181 16,0 0-89-16,0 0 62 0,0 0 31 15,0 0-3-15,0 0 292 0,0 0-220 16,0 0 6-16,0 0-14 0,0 0-12 16,0 0 50-16,0 0-134 0,0 0-9 15,0 0 19-15,0 0 33 0,0 0-46 16,0 0 31-16,0 0-92 0,0 0 3 16,0-24 8-16,0 24 11 0,25 0 74 15,-25-50-58-15,0 50-11 0,0-24-22 16,0-2-1-16,0 26-28 0,24-25-10 15,-24 1 0-15,0-2 0 0,0 26 0 16,0-24 0-16,0 0 0 0,25-1 0 16,-25 25 0-16,0-26 0 0,0 2 0 15,0 24 0-15,0-25 0 0,0 0 0 16,0 25 0-16,0-24 0 0,0-2 0 0,0 2 0 16,0 24 0-16,25-24 0 0,-25 24 0 15,0-26 0-15,0 26 0 0,0-25 0 16,25 1 0-16,-25 24 0 0,0-24 0 15,0-2 0-15,0 1 0 0,0 25 0 16,0-24 0-16,0 24 0 0,0 0 0 0,0-25 0 16,0 0 0-16,25 25 0 15,-25-25 0-15,0 25 0 0,0-25 0 0,24 1 0 16,-24 24 0-16,0-26 0 0,0 2 0 16,25 24 0-16,-25-25 0 15,0 0 0-15,25 25 0 0,-25-25 0 16,0 25 0-16,0 0 0 0,0-25 0 15,25 1 0-15,-25 24 0 0,0 0 0 0,0-25 0 16,0 25 0-16,25-25 0 0,-25 25 0 16,0 0 0-16,0-25 0 0,25 25 0 15,-25-24 0-15,24 0 0 0,-24 24 0 16,0 0 0-16,0-26 0 0,0 26 0 16,25-25 0-16,-25 25 0 0,0-24 0 0,0 24 0 15,0 0 0-15,25-25 0 0,-25 25 0 16,0 0 0-16,0 0 0 0,25-25 0 15,-25 25 0-15,25-25 0 0,-25 25 0 16,0 0 0-16,23 0 0 0,-23-25 0 16,25 25 0-16,-25 0 0 0,0-24 0 15,25 24 0-15,-25 0 0 0,0 0 0 16,26-26 0-16,-26 26 0 16,0 0 0-16,25 0 0 0,-25 0 0 15,0 0 0-15,0 0 0 0,25 0 0 16,-25 0 0-16,24 0 0 0,-24 0 0 15,0 0 0-15,25 0 0 0,0 0 0 16,-25 0 0-16,0 0 0 0,25 0 0 16,-25 0 0-16,25 0 0 0,-25 26 0 0,0-26 0 15,24 0 0-15,-24 0 0 16,0 24 0-16,0-24 0 0,25 0 0 0,-25 25 0 16,0-25 0-16,0 25 0 15,0-25 0-15,25 0 0 0,-25 25 0 0,0-25 0 16,24 25 0-16,-24-25 0 0,25 24 0 15,-25-24 0-15,0 0 0 0,24 25 0 0,-24-25 0 16,0 26 0-16,0-26 0 0,25 24 0 16,-25-24 0-16,0 24 0 0,25-24 0 15,-25 25 0 1,0 0 0-16,25-25 0 16,-25 25 0-16,0-25 0 0,0 0 0 15,0 24 0-15,0-24 0 0,0 25 0 0,0-25 0 16,0 0 0-16,0 0 0 0,25 25 0 0,-25 0 0 15,0-25 0-15,0 0 0 16,0 25 0-16,25-1 0 0,-25-24 0 0,0 0 0 16,0 26 0-16,0-26 0 0,0 24 0 15,24 1 0-15,-24-25 0 0,0 0 0 16,0 25 0-16,0-25 0 0,25 25 0 16,-25-25 0-16,0 0 0 0,0 25 0 0,0-25 0 15,0 24 0-15,25 1 0 16,-25-25 0-16,0 0 0 0,0 26 0 0,0-2 0 15,0-24 0-15,0 24 0 0,0-24 0 16,0 25 0-16,0-25 0 0,26 26 0 16,-26-2 0-16,0-24 0 15,0 0 0-15,0 24 0 0,0-24 0 0,0 26 0 16,25-26 0-16,-25 0 0 0,0 24 0 16,0-24 0-16,0 0 0 0,0 25 0 15,0-25 0-15,24 0 0 0,-24 0 0 16,0 0 0-16,0 25 0 0,0-25 0 15,0 0 0-15,24 0 0 0,-24 24 0 16,0-24 0-16,0 0 0 0,0 26 0 16,0-26 0-16,0 0 0 0,0 0 0 0,25 25 0 15,-25-25 0-15,0 0 0 16,0 0 0-16,0 0 0 0,0 0 0 0,0 0 0 16,0 0 0-16,0 0 0 0,0-25-201 15,0 25-1970-15,0 0 831 16,0 0-186-16,0-26-894 0</inkml:trace>
  <inkml:trace contextRef="#ctx0" brushRef="#br1" timeOffset="28318.189">17961 3076 1440 0,'0'0'136'0,"0"0"78"16,0 0 74-16,0 0 84 0,0 0 287 16,0 0-275-16,0 0 28 0,0 0-29 0,0 0-11 15,0 0-97-15,0 0 81 0,0 0-198 16,0 0-49-16,0-26 131 0,24 26 46 16,-24 0-2-16,0 0 286 0,0 0-386 15,24 0-23-15,-24 0-15 0,0 0 1 16,25 0 128-16,0 0-141 0,0 0-33 15,0 0-44-15,-1 0-9 0,1 0-48 16,25 0 0-16,-1 0 0 0,-24 0 0 16,25 0 0-16,-25 0 0 0,74 0 0 0,-74 0 0 15,0 0 0-15,24 0 0 16,-24 0 0-16,0 0 0 0,25 0 0 16,-50 0 0-16,24 0 0 0,1 0 0 15,-25 0 0-15,25 0 0 16,0 0 0-16,-25 0 0 0,0 0 0 0,0 0 0 15,0 0 0-15,0 0 0 0,0 0 0 16,0 0 0-16,0 0 0 0,0 0 0 0,0 0 0 16,0 0 0-16,0 0 0 0,0 0 0 15,25 0 0-15,-1-24 0 0,-24 24 0 16,0 0 0-16,0 0 0 0,0 0 0 16,0 0 0-16,25 0 0 0,-25 0 0 15,0 0 0-15,0 0 0 0,0 0 0 16,0 0 0-16,0 0 0 0,0 0 0 0,0 0 0 15,0 0 0-15,0 0 0 0,0 0 0 16,0 0 0-16,0 0 0 0,0 0 0 16,0 0 0-16,25 0 0 0,-25 0 0 15,0 0 0-15,25 0 0 16,-25 0 0-16,0 0 0 0,0 0 0 0,0 0 0 16,0 0 0-16,0 0 0 0,0 0 0 15,0 0 0-15,0 0 0 0,0 0 0 16,0 0 0-16,0 0 0 0,0 0 0 15,0 0 0-15,0 0-23 0,0 0-108 16,0 0-108-16,0 0-185 0,0 0-943 16,0 0 352-16,0 0-195 0,0 0-70 0,-25 0 65 15,25 0 421-15</inkml:trace>
  <inkml:trace contextRef="#ctx0" brushRef="#br1" timeOffset="30307.355">18878 3026 2217 0,'0'0'57'0,"0"0"247"16,0 0-53-16,0 0 7 0,0 0 15 16,0 0 26-16,0 0 284 0,0 0-343 15,0 0-21-15,0 0-14 16,0 0-62-16,0 0-14 0,0 0 98 0,0 0-80 15,0 0 37-15,0 0 46 0,0-24 17 16,0 24-9-16,0 0 151 0,0 0-245 16,0 0-33-16,0-25-22 0,0 25 5 15,0-26 29-15,0 26-80 0,0-24-19 16,0 24 9-16,0 0 20 0,0-25-10 16,0 0 41-16,0 25-54 0,0-24-24 0,0 24-5 15,0 0-15-15,0-50-1 0,0 50 20 16,0 0 31-16,0-24-20 0,0-2 23 15,0 26 20-15,0-25 65 0,0 25-56 16,0-24-5-16,0 24-20 0,0-24-10 16,0-2-17-16,0 26-16 0,0-25 0 15,0 25 0-15,25-24 0 0,-25-1 0 0,0 0 0 16,0 25 0-16,0-25 0 16,25 0 0-16,-25 1 0 15,0-2-11-15,0 2 11 0,0 24 0 0,0-25 0 16,0 0 11-16,0 0-11 0,24 25 0 15,-24-25 0-15,0 25 0 0,0-24 0 0,0 24 0 16,0-25 0-16,0 0 0 16,0 25 0-16,0-25 0 0,25 25 0 15,-25-48 0-15,0 48-4 0,0-26 4 0,0 26 0 16,25-25 0-16,-25 25 4 0,0-24-4 16,0 24 0-16,0 0 0 0,0-25 0 15,0 25 0-15,0 0 0 0,25 0 0 16,-25-25 0-16,0 25 0 0,0 0 0 0,0 0 0 15,25-25 0-15,-25 25 0 0,0 0 0 16,0 0 0-16,0 0 0 0,24-25 0 16,-24 25 0-16,0 0 0 0,25 0 0 15,-25 0 0-15,0 0 0 0,25 0 0 16,-25 0 0-16,0 0 0 0,25-24 0 16,-25 24 0-16,25 0 0 0,-25 0 0 15,25 0 0-15,-25 0 0 16,0 0 0-16,24 0 0 0,-24 0 0 0,25 0 0 15,-25 0 0-15,0 0 0 0,25 0 0 16,-25 0 0-16,25 24 0 0,-25-24 0 16,25 0 0-16,-25 25 0 0,24-25 0 15,-24 0 0-15,25 0 0 0,-25 25 0 16,25-25 0-16,-25 0 0 0,25 0 0 0,0 25 0 16,-25-25 0-16,0 0 0 0,0 0 0 15,25 25 0-15,-25-25 0 0,0 24 0 16,0-24 0-16,0 0 0 0,0 25 0 15,24-25 0-15,-24 26 0 0,0-26 0 16,0 0 0-16,25 24 0 0,0-24 0 16,0 0 0-16,-25 24 0 15,25-24 0-15,-25 0 0 0,0 0 0 16,0 25 0-16,24-25 0 0,-24 25 0 0,0-25 0 16,0 0 0-16,25 25 0 15,-25-25 0-15,0 24 0 0,0 1 0 0,0-25 0 16,25 0 0-16,-25 25 0 15,0-25 0-15,25 0 0 0,-25 25 0 0,0-25 0 16,25 0 0-16,-25 25 0 16,0-25 0-16,0 24 0 0,0-24 0 15,0 26 0-15,0-26 0 0,23 0 0 0,-23 24 0 16,0 1 0-16,0-25 0 0,0 25 0 16,0-25 0-16,0 25 0 0,25 0 0 15,-25-1 0-15,0-24 0 16,26 25 0-16,-26-25 0 0,0 26 0 0,0-26 0 15,0 24 0-15,0 0 0 0,0-24 0 16,0 25 0-16,0-25 0 0,0 0 0 16,25 26 0-16,-25-26 0 0,0 0 0 15,0 0 0-15,0 24 0 0,0-24 0 16,0 0 0-16,0 0 0 0,0 0 0 16,0 24 0-16,25-24 0 0,-25 0 0 15,0 0 0-15,0 0 0 0,0 0 0 16,0 26 0-16,0-26 0 0,0 0 0 15,25 24 0-15,-25-24 0 0,0 0 0 16,0 25 0-16,0-25 0 0,24 0 0 16,-24 25 0-16,0-25 0 0,0 0 0 15,0 0 0-15,0 0 0 0,0 0 0 0,0 0 0 16,0 0 0-16,0 0 0 0,0 24 0 16,0-24 0-16,0 0 0 15,0 0 0-15,25 0 0 0,-25 0 0 0,0 0 0 16,0 26 0-16,0-26 0 0,0 0 0 15,0 0 0-15,0 0 0 0,0 0 0 16,0 0 0-16,0-26 0 0,0 26 0 0,0 0 0 16,0 0 0-16,0 0 0 0,0 0 0 15,0 0 0-15,0 0 0 16,0 0 0-16,0 0 0 0,0 0 0 0,0 0 0 16,0 0 0-16,0 0 0 15,0 0 0-15,0 0 0 0,0 0 0 16,0 0 0-16,0 0 0 0,0 0 0 0,0 0 0 15,0 0 0-15,0 0 0 0,25 0 0 16,-25 0 0-16,0 0 0 0,0 0 0 16,0 0 0-16,25 0 0 0,-25 0 0 15,25 0 0-15,-25 0 0 0,24 0 0 16,1 0 0-16,-25 0 0 0,49 0 0 16,-49 0 0-16,25 0 0 0,0 0 0 15,-1 0 0-15,26 0 0 0,-25 0 0 0,-25-24 0 16,25 24 0-16,-1 0 0 0,1 0 0 15,26 0 0-15,-26 0 0 0,0 0 0 16,-2 0 0-16,2 0 0 0,25 0 0 16,-25 0 0-16,-25 0 0 0,24 0 0 15,26 0 0-15,-25 0 0 16,0 0 0-16,0 0 0 0,-1 0 0 16,1-25 0-16,0 25 0 0,0 0 0 15,0 0 0-15,-1-25 0 0,1 25 0 16,0 0 0-16,0 0 0 0,0 0 0 15,0 0 0-15,-1 0 0 0,1 0 0 16,-25-24 0-16,25 24 0 0,25 0 0 16,-1-26 0-1,-49 26 0-15,25 0 0 0,-25 0 0 16,0 0 0-16,0 0 0 0,0 0 0 0,0 0 0 16,0 0 0-16,0 0 0 15,0 0 0-15,0 0 0 0,0 0 0 16,0 0 0-16,0 0 0 0,0 0 0 15,0 0 0-15,0 0 0 0,0 0 0 16,25 0 0-16,-25 0 0 0,0 0 0 0,0 0 0 16,0 0 0-16,0 0 0 15,0 0 0-15,25 0 0 0,-25 0 0 0,0 0 0 16,0 0 0-16,25 0 0 0,-25 0 0 16,24 0 0-16,-24 0 0 0,0 0 0 15,25 0 0-15,-25 0 0 0,0 0 0 16,0 0 0-16,0 0 0 0,0 0 0 15,0 0 0-15,-25 0 0 0,25 0-23 16,-24 0-195-16,24 0-238 16,0 0-1410-16,-25 0 450 0,0 0-177 0,25 0 330 15</inkml:trace>
  <inkml:trace contextRef="#ctx0" brushRef="#br0" timeOffset="39985.1879">23393 2803 2173 0,'0'0'100'0,"0"0"76"0,0 0 139 0,0-24 168 16,0 24 86-16,0 0 389 15,0 0-627-15,0 0-93 0,0 0 21 0,24 0 32 16,-24 0 243-16,0 0-300 0,0 0-31 16,0 24-30-16,0-24 5 0,0 24-30 15,0 2 115-15,0-2-150 0,0 1 10 16,0 0-12-16,0 25-10 16,0 23 2-16,0-47-89 0,0 23-14 0,0 1 0 15,0 0 0-15,0 0 0 0,25 24 0 16,0-50 0-16,-25 1 0 0,25 0 0 15,-25 0 0-15,25 0 0 0,-25 0 0 0,25-25 0 16,-25 0 0-16,24 0-1 0,-24 24-62 16,25-24-262-16,-25 0 62 0,25-24-29 15,-25 24-69-15,0-25-147 0,0 0-720 16,0 25 460-16,0 0-27 0,0 0-78 16,0-25-58-16,0 0 182 0,0 25-145 15</inkml:trace>
  <inkml:trace contextRef="#ctx0" brushRef="#br0" timeOffset="40326.8363">23343 3151 1142 0,'0'0'153'0,"0"24"44"0,0-24 162 16,0 0 113-16,0 0 500 0,0 0-478 0,0 0 6 15,0 0-67-15,25 0 11 0,-25 0-64 16,49-24 301-16,-24 24-370 0,0-26-78 15,0 26-96-15,25-25-36 16,-1 1-91-16,-24 24-47 0,0 0-101 16,0 0-124-16,-25 0-146 0,0 0-161 15,-25 24-1300-15,0-24 625 0,0 25 96 0,0 1 397 16</inkml:trace>
  <inkml:trace contextRef="#ctx0" brushRef="#br0" timeOffset="60385.1638">7888 7715 1815 0,'0'0'75'0,"0"25"60"0,0-25 285 16,0 0-189-16,-25 24 60 0,25 2 60 15,0 23 872-15,0-24-892 16,0 0-30-16,0 24 2 0,0 26 435 16,0-51-366-16,0 26 5 0,0 24 1 15,0-24-14-15,0 74 67 0,0-74-376 16,25 123-55-16,0-123 0 0,-25 0 0 16,24-26 0-16,-24 26 0 0,25 49 0 15,0-74 0-15,-25 25 0 0,0-25 0 16,25 25 0-16,-25-26 0 0,0 25 0 15,25-23 0-15,-25-2 0 0,0 0 0 16,0 2 0-16,0-2 0 0,0-24 0 16,0 25 0-16,0-25 0 0,0 25 0 15,0-25 0-15,0 0 0 0,0 0 0 16,0 0 0-16,0 0-65 0,0 0-108 16,0 0-497-16,0 0 109 0,0 0-67 15,0 0-195-15,0 0-224 0,0 0-69 16,0-25-962-16,0 25 1457 0</inkml:trace>
  <inkml:trace contextRef="#ctx0" brushRef="#br0" timeOffset="61677.2065">7937 9203 1320 0,'0'0'222'16,"0"0"-21"-16,0 0 42 0,0 0-39 15,0 0 3-15,0 0-19 0,0 0 181 16,0 0-199-16,0-25-3 0,0 25-12 0,0 0 7 16,0 0-21-16,0 0 138 15,0 0-130-15,0 0 18 0,0 0-17 16,0 0-17-16,0 0 52 0,0 0-68 16,0 0-22-16,0 0 8 0,0 0-7 15,0 0-29-15,0 0 255 0,0 0-172 0,0 0 16 16,0 0-20-16,0 0-4 0,-24 0 193 15,-1 25-191-15,25-25-5 16,0 0-19-16,0 25 5 0,-25-25-2 0,1 0 13 16,24 24-102-16,-25-24-18 0,25 0-4 15,-24 0 17-15,24 26 61 0,-25-26-14 16,25 25 1-16,-26-25 9 0,26 24-5 16,0-24-8-16,-25 26 33 0,25-2-71 0,0 1-8 15,-25-25 8-15,25 24-5 0,-25 26 16 16,25-50-46-16,0 25 0 15,0-25 0-15,0 25 0 0,0-1 0 0,0 2 0 16,0-26 0-16,25 24 0 16,-25 0 0-16,25 2 0 0,-25-1 0 0,0-1 0 15,25 1 0-15,-25-25 0 16,26 25 0-16,-26 0 0 0,25 0 0 0,-1-25 0 16,1 24 0-16,-25-24 0 15,24 0 0-15,26 24 0 0,-26-24 0 0,1 0 0 16,0 26 0-16,-25-26 0 0,25 0 0 15,25 0 0-15,-26 0 0 0,-24 0 0 16,25 0 0-16,0 0 0 0,0 0 0 16,0 0 0-16,-25 0 0 0,24 0 0 0,1-26 0 15,0 26 0-15,0-24 0 0,0 24 0 16,0 0 0-16,-1 0 0 0,1-24 0 16,0 24 0-16,0-25 0 0,0 25 0 15,-25-25 0-15,24 25 0 0,1-25 0 16,0 0 0-16,0 25 0 0,-25-24 0 0,25 24 0 15,-25-25 0 1,25-1 0-16,-1 2 0 0,-24 0 0 16,0 24 0-16,25-26 0 0,-25 2 0 15,0-1 0-15,0 0 0 0,0 25 0 0,25-24 0 16,-25-2 0-16,0 26 0 0,0-24 0 0,0-1 0 16,0 25 0-16,0 0 0 15,0-24 0-15,0-2 0 0,-25 26 0 16,25 0 0-16,-25-24 0 0,25 24 0 0,-24-25 0 15,24 25 0-15,-25-26 0 16,25 26 0-16,-25 0 0 0,25-24 0 0,-50-1 0 16,50 25 0-16,-25-25 0 0,25 25 0 15,-24-24 0-15,-1-2 0 0,25 26 0 16,-25 0 0-16,25-24 0 0,-25 24 0 0,25 0 0 16,-25-24 0-16,25 24 0 15,-24 0 0-15,24 0 0 0,0 0 0 0,-25-26 0 16,0 26 0-1,0 0 0-15,25 0 0 0,-25 0 0 0,0 0 0 16,25 0 0-16,-49 26 0 0,24-26 0 16,25 0 0-16,-25 24 0 0,0-24 0 15,1 0 0-15,-1 24 0 16,0-24 0-16,0 26 0 0,25-26 0 16,-25 0 0-16,0 24 0 0,25-24 0 15,-24 25 0-15,24-25 0 0,-25 25 0 0,25-25 0 16,-25 24 0-16,25-24 0 0,0 26 0 0,0-26 0 15,0 25 0-15,0-1-295 16,25-24-153-16,-25 26-367 0,25-26-413 16,-25 0-429-16,24 24 57 0</inkml:trace>
  <inkml:trace contextRef="#ctx0" brushRef="#br0" timeOffset="62383.5514">8111 9550 2733 0,'0'0'102'0,"0"26"524"0,0-26-140 15,0 0-41-15,0 0-75 0,0 0-27 16,0 0-64-16,0 24 303 0,0-24-350 16,0 0-29-16,0 0-78 0,0 0-10 15,0 0 92-15,0-24-113 0,0 24-9 16,0 0-23-16,0-26-5 0,0 26-4 15,0 0 29-15,0-24-59 0,0 24-2 16,0-25-13 0,0 25 10-16,0-25-3 0,25 25-1 0,-25-24 2 0,25 24-7 0,-25 0 8 15,0 0-16-15,25-26-6 0,-25 26 1 16,0 0 7-16,24 0-6 0,-24 0-8 16,25 26 6-16,-25-26 11 0,0 24 3 15,0-24-5-15,25 25-3 0,-25-25-4 16,0 25-8-16,25-25 15 0,-25 24-3 15,0-24 5-15,0 26 1 0,25-26-2 16,-25 0-6-16,25 0-8 0,-25 0-9 16,0 0-15-16,0 0-26 0,24-26-59 15,1 2 46-15,-25 24-14 0,25-25-37 16,-25 25-25-16,25-25-240 0,0 1 134 16,-25 24-35-16,0-26-72 0,0 26-62 0,0 0-172 15,24-24-838-15,-24 24 514 0,0 0 97 16,0 0 178-16</inkml:trace>
  <inkml:trace contextRef="#ctx0" brushRef="#br0" timeOffset="63779.2493">8310 10022 1713 0,'0'0'116'16,"0"0"56"-16,0 0 63 0,0 0 16 16,0 0 11-16,0 25 341 0,0 0-273 15,25-25-2-15,-25 24-55 0,0 1 13 16,0 49 103-16,0-48-211 0,24 23-44 0,-24 0-7 16,0 1 11-16,0 25-22 15,25 49 146-15,-25-75-111 0,0 26 64 16,25-25 37-16,-25-2 19 0,25 52 195 0,-25-50-363 15,25-1-62-15,-25-24-54 0,0 0 16 16,24 0 0-16,-24 50 1 0,0-51-6 16,25 1 0-16,-25-1 3 0,0 2 5 15,0 22 3-15,0-22-11 0,0-1-2 16,25-1 7-16,-25 1-12 0,0-25 12 16,0 25-20-16,0 0 13 0,0-25 0 15,0 0 33-15,0 25-26 0,0-25 14 0,0 0-21 16,0 0 8-16,0 0-10 0,0 0 4 15,0 0 6-15,0 0-10 0,0 0 29 16,0 0-29-16,0 0 2 0,0 0 2 16,0 0-9-16,0 0 16 0,25 0 2 15,-25 0-4-15,0 0-4 16,25 0 7-16,-25 0-4 0,25 0 10 0,-25 0 1 16,0 0 4-16,24 0-10 0,1 0 7 15,-25 0-17-15,25 0 17 0,0 0-12 16,-25 0-2-16,25 24 23 0,-1-24 21 15,1 0 50-15,0 0 66 0,0 0-16 16,0 0-22-16,24 0-42 0,-24 0-80 0,0 0 0 16,0 0 0-16,0 0 0 0,49 0 0 15,-49 0 0-15,25 0 0 0,-26 0 0 16,26 0 0-16,0 0 0 0,74-24 0 16,-50 24 0-16,1-25 0 0,-1 25 0 15,-24 0 0-15,24 0 0 0,75-25 0 16,-76 25 0-16,2-25 0 0,-1 25 0 0,2 0 0 15,47 0 0-15,-73 0 0 16,24 0 0-16,-24 0 0 0,24 0 0 16,50 0 0-16,-49 0 0 0,-26 0 0 15,26 0 0-15,24 0 0 0,-25-25 0 16,100 25 0-16,-99 0 0 0,24-24 0 0,0-1 0 16,-24 25 0-16,98-26 0 15,-73 26 0-15,-1-24 0 0,-25 24 0 16,26-24 0-16,-26 24 0 0,100-26 0 0,-76 2 0 15,-24 24 0-15,2-25 0 0,-2 25 0 16,49-24 0-16,-48 24 0 0,-25-25 0 16,-1 25 0-16,-24 0 0 0,25-25 0 15,-1 25 0-15,-49 0 0 0,25 0 0 16,-25 0 0-16,0 0 0 0,0-25 0 0,0 25 0 16,0 0 0-16,0 0 0 0,0 0 0 15,0 0 0-15,-25 0 0 0,25 0-126 16,-49-25-211-16,49 25-372 0,-25 0-492 15,0-25-2196-15,25 0 2059 0</inkml:trace>
  <inkml:trace contextRef="#ctx0" brushRef="#br0" timeOffset="71284.9276">7888 7814 1152 0,'0'0'95'15,"0"0"98"-15,-25 0 382 0,25 0-278 16,0 0-11-16,0 0 36 0,0 0 54 15,0 0 329-15,0 0-445 0,0 0-3 16,0 0-7-16,25 0-17 0,-25 0 22 16,25 0 179-16,-25 0-190 0,24 0 5 15,1 0-30-15,0 0-40 0,-25 0-37 0,75 0 51 16,-51 0-101-16,1 0 15 0,25 0 6 16,-25 0 17-16,74-24 100 15,-49 24-155-15,-1 0-15 0,1 0-20 16,24 0 16-16,-24-26 1 0,74 26 28 15,-74 0-63-15,-1 0-10 0,1 0 2 0,0 0-9 16,49 0-2-16,-74 0 2 0,24 0-2 16,-24 0-21-16,0 0 20 0,0 0-2 15,24 0 64-15,-49 0-61 0,25 0 3 16,-25 0-16-16,25 0-24 0,-25 0 38 16,0 0 28-16,0 0 5 0,0 0-2 0,0 0-10 15,0 0-5-15,0 0-20 0,0 0 0 16,0 0 0-16,0 0 0 0,0 0 0 15,0 0 0-15,0 0 0 0,0 0 0 16,0 0 0-16,0 0 0 16,0 0 0-16,0 0 0 0,0 0 0 0,0 0 0 15,0 0 0-15,0 0 0 0,0 0 0 16,0 0 0-16,0 0 0 0,0 0 0 16,0 0 0-16,0 0 0 0,0 0 0 15,0 0 0-15,0 0 0 0,0 0 0 16,0-24 0-16,0-26 0 0,0 50 0 15,0-25 0-15,0 0 0 0,25 0 0 16,-25 1 0-16,0-2 0 0,0 2 0 16,0-1 0-16,0 1 0 0,0 24 0 0,25-50 0 15,-25 50 0-15,0 0 0 16,0-25 0-16,0 25 0 0,24 0 0 16,-24 0 0-16,0 0 0 0,0 0 0 0,0 25 0 15,0-25 0-15,0 50 0 0,25-26 0 16,-25-24 0-16,0 25 0 0,25 25 0 15,0-26 0-15,0 26 0 0,0-25 0 16,-1 0 0-16,-24-25 0 0,25 25 0 16,0 25 0-16,0-50 0 0,-25 0 0 15,25 24 0-15,-25-24 0 0,24 0 0 0,-24 0 0 16,0 0 0-16,0-24 0 16,25-2 0-16,-25 2 0 0,0-26 0 15,0 25 0-15,0-25 0 0,0 26 0 16,0-2 0-16,0-23 0 0,0 25 0 15,0 24 0-15,0-26 0 0,0 26 0 16,0-24 0-16,25 24 0 0,-25 0 0 0,0 0 0 16,0 0 0-16,0 0 0 0,0 0 0 15,25 0 0-15,-25 24 0 0,25-24 0 16,-25 26 0-16,25-26 0 0,-25 24 0 16,24 1 0-16,-24-1 0 0,0 2 0 0,25-2 0 15,0 1 0-15,-25 0 0 16,25-25 0-16,-25 25 0 0,25-25 0 0,-25 0 0 15,24 0 0-15,-24 0 0 0,25 0 0 16,-25 0 0-16,0-25 0 0,25-25 0 16,-25 50 0-16,25-24 0 15,-25-26 0-15,0 25 0 0,0 1 0 0,0-51 0 16,25 50 0-16,-25 0 0 0,0 0 0 16,0 25 0-16,23-24 0 0,-23 24 0 15,0 0 0-15,0 0 0 0,0 24 0 16,0-24 0-16,25 50 0 0,-25-25 0 15,0 0 0-15,25-1 0 0,-25 2 0 16,25 23 0-16,-25-25 0 0,25 2 0 16,-25-2 0-16,25 1 0 0,-25 0 0 0,24 0 0 15,1-25 0-15,-25 25 0 16,0-25 0-16,26 0 0 0,-26 0 0 0,0 0 0 16,25 0 0-16,-25-25 0 0,0 25 0 15,0-25 0-15,25 0 0 0,-25 25 0 16,0-25 0-16,25 25 0 0,-25 0 0 15,24-24 0-15,-24 24 0 0,0 0 0 16,25 0 0-16,-1 0 0 0,-24 0 0 0,50 0 0 16,-26 0 0-16,1 0 0 15,25 0 0-15,-25 0 0 0,49 0 0 16,-24 0 0-16,-1 0 0 0,1 0 0 16,0 0 0-16,24 0 0 0,50 0 0 15,124-26 0-15,-74 2 0 16,-99 24 0-16,-1 0 0 0,25-25 0 15,75 1 0-15,-75 24 0 0,-24-26 0 16,24 26 0-16,-25-24 0 0,75 24 0 16,-74-25 0-16,-2 25 0 0,-23-25 0 15,-1 25 0-15,2 0 0 0,24 0 0 16,-51-25 0-16,1 25 0 0,-25 0 0 0,25 0 0 16,-25 0 0-16,0 0 0 0,0 0 0 15,0 0 0-15,0 0 0 0,0 0 0 16,0 0-400-16,0 0-103 0,0 0-2585 15,0 0 1543-15,0 25 319 16</inkml:trace>
  <inkml:trace contextRef="#ctx0" brushRef="#br0" timeOffset="94462.491">11039 11535 378 0,'0'0'46'15,"0"0"28"-15,0 0 4 0,0 0 179 16,0-25-113-16,0 25 48 0,0 0 23 15,0 0 25-15,0 0 241 0,0 0-292 16,0 0-9-16,0-25-22 0,0 25 5 16,0 0-6-16,0 0 119 0,0 0-150 15,0 0 6-15,0 0 23 0,0 0 29 16,0-24 0-16,0 24 201 0,0 0-200 0,0 0-7 16,0 0-25-16,0 0-29 0,0 0 74 15,0 0-119-15,24 0-13 16,-24-25-7-16,0 25-8 0,0 0 3 0,0 0 67 15,0 0-45-15,0-25 7 0,0 25-9 16,0 0 4-16,0 0 54 16,0 0-75-16,0 0-6 0,0 0-23 0,0 0-5 15,0 0-7-15,0-25 9 0,0 25-14 16,0 0 15-16,0 0 7 0,0 0 19 16,0 0 97-16,0 0-72 0,0 0-15 15,0 0 11-15,0-25-8 0,0 25-1 16,0 0 94-16,0 0-76 15,0 0-38-15,0 0-3 0,0 25 35 16,0-25 29-16,0 25 33 0,0 0 219 16,0 0-225-16,0-1-37 0,0 1-56 15,0 0-32-15,25 49-7 0,0-48 0 0,-25 23 0 16,25-23 0-16,-25 22 0 16,0-23 0-16,25 25 0 0,0-25 0 15,-25 0 0-15,0-1 0 0,24 2 0 0,-24-2 0 16,25-24 0-16,-25 0 0 0,0 0 0 15,0 0 0-15,0 24 0 0,0-24 0 16,0 0 0-16,0 0 0 0,0 0 0 16,-25 0 0-16,25 0 0 0,-24 0 0 15,24 0 0-15,-25 0 0 0,25 0 0 16,-25-24 0 0,-25 24 0-16,25 0 0 0,25 0 0 15,-49 0 0-15,24 24 0 0,0-24 0 0,25 0 0 16,-25 0 0-16,1 0 0 0,-1 26 0 15,0-26 0-15,25 0 0 0,-25 0 0 16,25 0 0-16,-25 0 0 0,25 0 0 16,0 0 0-16,0 0 0 0,0 0 0 15,50-26 0-15,0 26 0 16,24-24 0-16,-24 0 0 0,24 24 0 0,-24-26 0 16,-1 26 0-16,26 0 0 15,49-24 0-15,-50 24 0 0,-24 0 0 16,-25 0 0-16,0 0 0 0,24 0 0 15,-49 24 0-15,0-24 0 0,0 26 0 16,0-26 0-16,-25 0 0 0,1 0 0 16,-1 0 0-16,25 0 0 0,-25 0-203 15,0 0-242-15,25-26-1280 0,-25 2 591 0,25 24-141 16,0-25-9-16,0 0 198 0</inkml:trace>
  <inkml:trace contextRef="#ctx0" brushRef="#br0" timeOffset="94868.3206">11113 12254 2411 0,'0'0'160'15,"0"0"114"-15,0 0 198 16,0 25 93-16,0-25 9 0,0 0 453 0,0 0-630 15,25 0-8-15,0 0-48 0,0 0-56 16,-1 0 103-16,1 0-300 0,0 0-49 16,0 0-39-16,0 0 11 0,-1 0-8 15,1-25-16-15,0 25-46 0,-25 0-62 0,0 0-79 16,0 0-144-16,0 0-120 16,0 0-677-16,0 25 433 0,-25-25-67 15,25 0-149-15,0 0-48 0,-25 0-381 0</inkml:trace>
  <inkml:trace contextRef="#ctx0" brushRef="#br0" timeOffset="95047.1317">11138 12503 3170 0,'0'0'215'0,"0"25"178"0,0-25 172 15,25 0 751-15,0 0-771 0,-1 0-124 16,1 0-144-16,0-25-89 0,25 25-122 15,-26 0-127-15,-24 0-141 0,25 0-211 0,-25 0-230 16,0 0-385-16,0 0-1704 0,0 0 1590 16</inkml:trace>
  <inkml:trace contextRef="#ctx0" brushRef="#br0" timeOffset="99984.9616">12329 4342 531 0,'0'0'39'0,"0"0"67"0,0 0 86 16,0 0 78-16,0 0 297 0,-25 0-321 0,25 0-35 15,0 0-3-15,0 0-10 16,-24 24 229-16,24-24-198 0,-25 0 44 15,25 0 8-15,0 25 37 0,-25-25 32 0,25 0 267 16,0 0-315-16,-25 0-1 0,25 0 40 16,0 0 47-16,0 0 243 15,0 0-371-15,0 0-13 0,0 0-7 16,0 0-15-16,0 0-92 0,0 0-73 0,0 0-60 16,0 0 0-16,0 0 0 0,0 0 0 15,50 0 0-15,-25-25 0 0,24 25 0 16,1-24 0-16,-2 24 0 0,27 0 0 15,100-26 0-15,-77 1 0 0,1 25 0 16,0-24 0-16,1 24 0 0,123-25 0 16,-124 25 0-16,1-25 0 0,-26 25 0 0,25-25 0 15,-24 25 0-15,49-25 0 16,-75 0 0-16,-24 25 0 0,25-25 0 0,-25 25 0 16,0-24 0-16,-1 24 0 15,-24 0 0-15,0 0 0 0,0 0 0 16,0 0 0-16,0 0 0 0,0 0 0 15,-24 0 0-15,-1 0 0 16,0 0 0-16,25 0 0 0,-25 0 0 0,-25 0 0 16,50 0 0-16,-24 24 0 15,-1-24 0-15,-25 0 0 0,25 0 0 0,-49 25 0 16,24-25 0-16,25 25 0 0,-49-25 0 16,24 0 0-16,-49 25 0 0,25-25 0 15,24 0 0-15,-24 25 0 0,24-25 0 16,-25 0 0-16,1 25 0 0,-50-25 0 15,49 0 0-15,26 0 0 0,-25 25 0 0,25-25 0 16,-76 0 0-16,75 0 0 0,0 0 0 16,2 0 0-16,-2 24 0 0,25-24 0 15,-24 0 0-15,24 0 0 0,25 25 0 16,-25-25 0-16,25 0 0 0,-25 0 0 16,25 0 0-16,0 0 0 0,0 0 0 15,0 0 0-15,0 0 0 0,0 0 0 16,0 0 0-16,0 0 0 0,0 0 0 15,-25 0 0-15,25 0 0 0,0 0 0 16,-24 26 0-16,24-26 0 16,0 0 0-16,0 0 0 0,0 0 0 15,-25 0 0-15,25 0 0 0,0 0 0 16,0 0 0-16,0 0 0 0,0 0 0 0,0 0 0 16,0 0 0-16,0 0 0 0,0 0 0 15,0 0 0-15,0 0 0 0,0 0 0 16,0 0 0-16,0 0 0 0,0 0 0 15,0 0 0-15,0 0 0 0,0 0 0 16,0 0 0-16,0 0 0 0,0 0 0 16,0 0 0-16,0 0 0 0,0 0 0 0,0 0 0 15,0 0 0-15,0 0 0 16,0 0 0-16,0 0 0 0,0 0 0 0,0 0 0 16,0 0 0-16,0 0 0 0,0 0 0 15,0 0 0-15,0 0 0 0,0 0 0 16,0 0 0-16,0 0 0 0,0 0 0 15,0 0 0-15,0 0 0 0,0 0 0 16,0 0 0-16,0 0 0 0,0 0 0 16,0 0 0-16,0 0 0 15,0 0-83-15,0 0-132 0,0 0-548 0,0 0 233 16,0 0-22-16,0-26-46 0,0 26-141 16,0 0-902-16,0 0-137 15,25-25 704-15</inkml:trace>
  <inkml:trace contextRef="#ctx0" brushRef="#br0" timeOffset="101362.7844">13519 11163 1621 0,'0'0'85'0,"0"0"20"0,0-24 75 16,0 24 51-16,0 0 44 0,0 0 72 15,0-25 395-15,0 25-381 0,0 0-25 16,0 0-49-16,0 0-20 0,0 0-41 15,0 0 245-15,0 0-191 0,0 0 8 0,0-25 2 16,0 25 2-16,0 0 192 0,0 0-302 16,0 0 4-16,0 0-4 0,0 0 15 15,0 0-46-15,50 0-26 0,-25 25-125 16,0-25 0-16,-1 0 0 16,26 0 0-16,74 0 0 0,-74 0 0 0,49 0 0 15,-24 0 0-15,24 0 0 16,25 0 0-16,99-25 0 0,-99 25 0 0,0 0 0 15,-24-25 0-15,23 25 0 0,76-25 0 16,-125 25 0-16,0 0 0 16,-24-25 0-16,-1 25 0 0,1 0 0 0,-25 0 0 15,0 0 0-15,-25 0 0 0,0 0 0 16,0 0 0-16,0 0 0 0,-50 0 0 16,25 0 0-16,-24 0 0 0,24 0 0 0,-25 0 0 15,-24 0 0-15,25 0 0 0,24 25 0 16,-24-25 0-16,-1 0 0 0,0 0 0 15,-25 0 0-15,25 25 0 0,2-25 0 16,-27 0 0-16,26 0 0 16,-26 0 0-16,-49 0 0 0,50 0 0 0,-26 0 0 15,26 0 0-15,-25 25 0 0,-75-25 0 16,99 0 0-16,1 0 0 0,0 0 0 16,-1 25 0-16,1-25 0 0,-26 0 0 15,51 25 0-15,-1-25 0 0,25 0 0 16,25 0 0-16,-25 0 0 0,25 24 0 0,25-24 0 15,0 0 0-15,0 0 0 0,25 0 0 16,-1 0 0-16,-24 0 0 0,25 0 0 16,-26 0 0-16,1 0 0 0,-25 0 0 15,0-24 0-15,25 24 0 0,-25 0 0 16,0 0-68-16,0 0-150 0,-25 0-734 16,0 0 169-16,25 0-286 0,-24 0-281 15</inkml:trace>
  <inkml:trace contextRef="#ctx0" brushRef="#br0" timeOffset="103414.1222">11634 1339 453 0,'0'25'27'0,"0"-25"15"16,0 0 17-16,-25 0 105 0,25 0 54 15,0 25 301-15,0-25-258 0,0 0-13 16,-24 0-23-16,24 25 109 0,0-25 155 15,-25 25-211-15,25-25-22 0,0 0 56 0,-25 0 20 16,25 24-101-16,0-24 154 16,-25 0-248-16,25 26 123 0,0-26-103 0,0 0 7 15,0 0 83-15,0 0-150 0,0 0-16 16,0 0-18-16,0 0-20 0,0 0 13 16,0 0 54-16,0 24-72 15,0-24 18-15,0 0-13 0,0 0 14 0,0 25 86 16,0-25-50-16,0 0-1 0,0 0-2 15,0 0-10-15,0 0-10 0,25 0 31 16,-25 0-57-16,0 0 6 0,25-25-24 16,0 25 68-16,-1-24 25 0,1 24-64 15,0 0-43-15,0 0 2 0,25-26 4 16,-26 26 27-16,100-24 5 0,-74-1-30 16,25 25-30-16,-1-25 11 0,25 25-5 15,75-50 6-15,-101 25 0 0,27 25-2 16,0-25-2-16,-26 0 0 0,0 25 3 0,50-24-24 15,-74 24 21-15,-26 0-1 0,26-25 24 16,-25 25-24-16,0 0-24 16,-25 0 5-16,0 0 39 0,0 0 23 0,0 0-39 15,0 0 2-15,-25 0 12 0,0 25-11 16,0-25-8-16,-24 24 1 0,24 1-14 16,-75 0 21-16,27 0 2 0,-1-25-5 15,24 25-3-15,-26 0 8 0,-23-25-8 16,-49 50-2-16,74-26-14 0,-25 2 7 15,24-26-33-15,1 24 25 0,-75 1-41 16,74 0 92-16,26-25-55 0,-26 24 19 16,26-24-1-16,-1 0-31 0,0 26 46 15,26-26-31-15,-1 0 17 0,25 0-4 16,0 0-2-16,25 0 26 0,-1 0-17 16,26-26-2-16,0 26-7 0,24-24 11 0,1-1-5 15,123-24 4-15,-74 49-6 0,25-26 4 16,-25 2 3-16,298-51 47 15,-274 50-5-15,-24 25 12 0,124-25 33 16,-149 0-68-16,-24 25-8 0,-1-25-6 16,-24 25 12-16,0 0 8 0,-26 0-4 0,-24 0-16 15,0 0-4-15,-49 0 56 0,24 0-58 16,-74 0 10-16,49 0-44 0,0 0 38 16,-24 25-6-16,24-25-5 0,-24 0 7 15,-1 25-14-15,26-25-53 16,24 25-87-16,0-25-86 0,0 0-116 0,25 0-632 15,0 0 395-15,0 0-172 16,0 0-96-16,25 0-168 0,0 0-85 16</inkml:trace>
  <inkml:trace contextRef="#ctx0" brushRef="#br0" timeOffset="104876.1358">12824 7318 2020 0,'0'0'156'15,"0"0"4"-15,-24 0 84 0,24 0 67 16,0 0 76-16,0 0 26 0,0 0 394 15,0 0-510-15,0 0-54 0,0 0-98 16,0 0-14-16,0 0 108 0,24 0-92 16,-24-25 15-16,25 25 30 0,-25 0-24 15,25 0-5-15,50-25 95 0,-26 25-148 0,1 0-5 16,-1-25 1-16,26 25 34 16,99-24 198-16,-75 0-163 0,25 24-38 0,-25-26-52 15,1 26-28-15,24 0-31 0,74-24-11 16,-99-1-6-16,1 25-9 0,-51-25-3 15,26 25 1-15,24-25 20 0,-74 25-17 16,0 0-2-16,-25 0-18 0,0 0 16 16,0 0 4-16,-25 0-4 0,0 0-2 15,0 0 2-15,-24 25 1 0,-1-25 8 0,-49 0 1 16,24 25 7-16,26 0-20 0,-26-25 8 16,1 24-26-16,-1 2-56 0,-98-2-94 15,98 0 83-15,-24-24 33 0,24 25 32 16,-24 0-20-16,-99 0 25 0,123-1 23 15,-24-24 0-15,24 25-6 16,-24 0 4-16,25-25-17 0,-49 25 21 0,73 0-8 16,0-25 2-16,0 0 2 0,25 24-2 15,-25-24 13-15,50 0-5 0,0 26-7 16,0-26 4-16,25 0-5 0,25 0 0 16,75-26 3-16,-51 2 0 0,24-1-6 15,2 0 6-15,24 0 8 16,174-24 54-16,-149 24-4 0,-1 0 3 0,26 0-3 0,-25 1-5 15,0 0-10-15,124-2 25 16,-174 2-57-16,1-1-10 0,-26 25-23 16,-24 0 19-16,-1-25 10 0,-49 25-6 0,0 0 3 15,-49 0-4-15,-1 0 2 0,0 0 1 16,-74 25-7-16,75-25-97 0,-26 0-129 16,26 25-207-16,-26-25-182 0,1 0-1236 15,49 0 697-15,0 0-179 0,0 0 318 16</inkml:trace>
  <inkml:trace contextRef="#ctx0" brushRef="#br0" timeOffset="108351.5954">14835 9005 1912 0,'0'0'106'0,"0"0"64"0,0-24 112 16,0 24 96-16,0 0 34 0,0 0 532 16,0-26-537-16,0 26-65 0,0 0-46 15,0 0 2-15,0 0 385 0,0 0-394 16,0-24-47-16,0 24-25 0,0 0 11 15,0 0 16-15,23 0 207 0,-23 24-295 16,25-24-58-16,-25 50-62 0,25-26-36 16,0 27 0-16,-25-27 0 0,0 26 0 15,25-26 0-15,-25 1 0 16,0 0 0-16,26-1 0 0,-2 2 0 0,-24-26 0 16,0 0 0-16,25 0 0 0,0-26 0 15,0-23 0-15,0-26 0 16,-25 27 0-16,0-3 0 0,0 3 0 15,0-2 0-15,0 0 0 0,0-25 0 16,0 25 0-16,0 26 0 0,0-26 0 16,0 50 0-16,-25-24 0 0,25 24 0 0,-25 0 0 15,25 24 0-15,0 1-153 0,0 0-188 16,0 49-1108-16,0 26-795 16,50-25-256-16,-25-51 1694 0</inkml:trace>
  <inkml:trace contextRef="#ctx0" brushRef="#br0" timeOffset="108724.8558">15454 9104 2181 0,'0'0'76'16,"0"0"50"-16,0 0 52 0,-25 0 66 15,25 0 244-15,0 0-218 0,0 0 15 16,0 0 0-16,0 0-4 0,0 24-39 16,0 2 83-16,0-26-217 0,0 24-24 15,0-24-52-15,0 25 34 0,0 0-32 0,25-1 63 16,0-24-89-16,-25 26-8 16,25-26 6-16,-25 0-17 0,49 0 23 0,-49 0-8 15,25 0-21-15,-25-26-7 0,50-23-162 16,-50 49 128-16,0-25 6 15,0-25-11-15,0 26 38 0,0 0 20 16,-25 24 5-16,0-26-5 0,0 1 10 16,2 25-5-16,-3 0 6 0,1 0-11 15,0 0 10-15,0 0-15 0,0 25-439 16,25 1-179-16,-24-2-328 0,24-24-164 16,0 24 193-16</inkml:trace>
  <inkml:trace contextRef="#ctx0" brushRef="#br0" timeOffset="109428.9417">15231 6747 3129 0,'0'0'113'0,"-25"0"137"0,25 24 160 15,0-24 76-15,0 26 347 0,0-1-465 16,0-25-16-16,0 24-7 0,0 1-36 0,0 0-161 16,25 49-37-16,-25-48-116 15,0 23 22-15,0-24-11 0,25 0-17 16,-1 25-254-16,-24-26-35 0,25-24-101 0,-25 26-61 15,0-26-118-15,0 24-90 0,0 0-740 16,0-24 672-16,0 0 57 0,0 0 89 16,-25 0 125-16</inkml:trace>
  <inkml:trace contextRef="#ctx0" brushRef="#br0" timeOffset="109630.8861">15033 7045 3226 0,'0'0'219'0,"0"0"140"0,0 0 143 15,0 25 20-15,25-25-64 0,0 0 190 16,0 0-483-16,0 0-85 0,-1 0-67 16,25 0-138-16,25 0-523 0,-49 0-122 15,25 0-221-15,-25 0-239 0,24 0 72 16,-24 0 384-16</inkml:trace>
  <inkml:trace contextRef="#ctx0" brushRef="#br0" timeOffset="110295.2036">15926 10914 2335 0,'0'0'126'0,"0"0"134"16,0 0 699-16,0 0-417 16,24 0-70-16,-24 0-54 0,0 0 3 0,25 0-46 15,25 0 275-15,-25 0-486 0,24-24-106 16,-24 24-37-16,25-25-33 0,-1 25-340 15,-24 0-54-15,0 0-221 0,-25-25-275 16,0 25-265-16,25 0-135 0</inkml:trace>
  <inkml:trace contextRef="#ctx0" brushRef="#br0" timeOffset="111496.9061">13321 2629 1910 0,'0'0'144'0,"0"0"93"0,0-24 114 16,0 24 77-16,0 0 42 0,0 0 422 16,0 0-541-16,0-25-66 0,0 25-26 15,25 0 71-15,-1 0 329 0,-24 0-329 16,25 0-24-16,0 25-6 0,-25-25 40 0,25 49-70 15,25 1 35-15,-26-26-281 16,1 1-24-16,0 25 0 0,0-26 0 0,24 51 0 16,-24-50 0-16,-25-1 0 15,25-24 0-15,0 26 0 0,-25-26 0 16,25 25 0-16,0-25 0 0,-25 0 0 0,0-51 0 16,0 27 0-16,0-26 0 0,0 0 0 15,0 26 0-15,0-26 0 0,-25 1 0 16,25 25 0-16,-25-76 0 0,0 75 0 15,25 0 0-15,0 0 0 0,-25 1 0 16,0-2 0-16,25 26 0 0,0 0 0 16,0 0 0-16,0 26 0 15,25-2 0-15,-25 1-9 0,0-25-116 16,25 50-465-16,-25-25 48 0,0-25-86 16,25 24-112-16,-25 1-239 0,25 1-1196 15,0-2 1114-15,-25-24 335 0</inkml:trace>
  <inkml:trace contextRef="#ctx0" brushRef="#br0" timeOffset="111827.2918">13941 2803 2689 0,'0'0'75'16,"0"0"56"-16,0 0 74 0,0 0 96 0,0 0 358 16,25 0-337-16,-25 0-27 15,0 0-95-15,0 0 36 0,25 0-74 0,-25 0 71 16,25 24-179-16,-25-24-10 0,0 0-10 15,25 26-5-15,-25 23-11 16,24-49-16-16,-24 25 8 16,0-25-1-16,25 24 6 0,-25-24 0 0,25 0-2 15,-25 26-7-15,25-26 3 0,-25 0-1 0,25 0-61 16,-25-50 50-16,0 25-12 16,0 0 7-16,0 1-49 0,0-2-54 15,0 2 19-15,-25-26 6 0,0 25 92 0,25 1-43 16,-25 0 41-16,0 24 1 0,1 0 112 15,-1 0-60-15,0 0 14 0,0 24-18 16,0 0-50-16,0 1-2 0,1 1-49 16,24-2-79-16,0 0-166 0,0 2-322 15,24-26-287-15,1 24-1406 0,0-24 1523 0</inkml:trace>
  <inkml:trace contextRef="#ctx0" brushRef="#br0" timeOffset="112391.8889">13768 470 2889 0,'0'0'80'15,"0"26"432"-15,0-26 277 16,0 0-485-16,0 0-33 0,-25 0 278 16,25 25-171-16,0 0 442 0,25-1-650 15,-1 26 14-15,-24-50-165 16,25 25-32-16,0 49 59 0,-25-49-70 16,25-25-89-16,-25 49-562 0,25-49 230 15,-25 26-113-15,0-26-148 0,0 24-91 16,0 1-1180-16,0-1 1202 0,0-24 202 15</inkml:trace>
  <inkml:trace contextRef="#ctx0" brushRef="#br0" timeOffset="112562.3561">13569 719 4964 0,'0'0'112'16,"25"0"160"-16,-25 0 166 0,49 0 516 15,1 25-635-15,-25-25-183 0,25 0-118 16,49 0-289-16,-25 0-781 0,-24 0 61 16,0 0-1634-16,-26 0 1423 15,1 0 448-15</inkml:trace>
  <inkml:trace contextRef="#ctx0" brushRef="#br0" timeOffset="113127.6151">14338 3970 4965 0,'0'0'91'0,"25"0"80"16,-25 0 164-16,25 0 88 0,49 0 177 0,-49 0-505 16,25-26-170-16,-25 26-162 0,24-24-193 15,-24 24-399-15,25 0-1709 0,-25 0 1290 16,-25 0 405-16</inkml:trace>
  <inkml:trace contextRef="#ctx0" brushRef="#br0" timeOffset="114204.2441">17786 6648 1868 0,'0'0'81'0,"0"0"58"0,-25 0 63 15,25 0 80-15,0 0 27 0,0 0 417 16,0 0-335-16,0 0-23 0,-25 0-36 0,25 0 24 16,0 0 259-16,0 0-297 15,0 25-9-15,0-25-20 0,0 24-38 0,0-24-67 16,0 26 32-16,0-2-163 16,0 0-25-16,0-24-17 0,0 26 2 0,0-1 12 15,0-25-17-15,0 0-1 16,0 0-15-16,0 0 9 0,0 0-1 0,0-25-27 15,0-1-49-15,0 2-23 0,0 0-35 16,0-2-42-16,0-23-126 0,0 25 174 16,0-26 38-16,0 25 41 15,0 0 0-15,0 1 33 0,25-2 28 0,-25 2 11 16,0 24 28-16,0-25 40 0,0 25 44 16,25 0 181-16,-25 25-172 0,0-25-20 15,25 24-17-15,-25 2 4 0,25-2-10 16,24 1 21-16,-24 0-87 0,1 0-27 15,23 0-3-15,-25-1 20 0,26 25-11 0,-25-49-22 16,0 26 10-16,-1-2 4 16,1-24-2-16,-25 24 24 0,25-24-35 0,-25 26-1 15,0-26-4-15,0 0-3 0,0 0-13 16,-50 0-75-16,26 0 52 0,-1 0 16 16,0-26 15-16,-25 26 9 0,2 0 18 15,-28 0-5-15,51 0 1 0,1 0-5 16,-26 0-8-16,25 0 19 0,0 26 36 15,25-26-1-15,0 25-3 0,0-25 7 16,50 0-37-16,-25 0-6 0,74 0-242 16,-48 0-103-16,-3 0-253 0,2 0-232 0,-25 0-294 15,49 0-1561-15,-49 0 1684 0</inkml:trace>
  <inkml:trace contextRef="#ctx0" brushRef="#br0" timeOffset="114925.5604">17985 6846 1949 0,'0'0'47'0,"0"0"69"16,0 0 69-16,-24 0 350 0,24 0-269 16,0 0 10-16,0 0-2 0,0 0 3 15,0 0 256-15,0 0-349 0,0 25-13 16,24-25-50-16,-24 0-38 0,0 25 19 16,24 25 84-16,-24-26-94 0,0 2-8 15,0-2-5-15,0 1 12 0,0 50 77 0,0-50-117 16,-24-1-13-16,24 26 14 0,-24-1 53 15,24-24 54-15,0 74 87 0,-25-49-169 16,25 0-27-16,0-1 4 0,0 1 45 16,0 74 11-16,0-75-64 15,0 26-6-15,0 0 2 0,0-1-11 0,0-25-3 16,25 100-8-16,-25-74 2 16,48 24 9-16,-48-26-9 0,25 2 6 15,0 99 2-15,0-74-5 16,0-1-5-16,-1 1-10 0,-24-1 1 0,25-1 1 0,0 126 49 15,0-125-4-15,0 24 1 0,-25-23-1 16,24 23-7-16,1 102 9 0,0-126-38 16,-25 0-11-16,0 25-8 0,25-25-3 0,-25 0-3 15,0 99 24-15,0-98-16 16,0-1-2-16,0 1-11 0,0-26 1 0,0 100 7 16,25-125 19-16,-25 26-20 0,0-1 3 15,0-24 1-15,0 0-4 0,25-1-8 16,-25 1-29-16,0-50-59 0,0 24-89 15,0-24-129-15,0 0-648 0,24-24 358 16,-24 24-205-16,0-24-141 0,0-2-281 16,0 1 110-16</inkml:trace>
  <inkml:trace contextRef="#ctx0" brushRef="#br0" timeOffset="121032.1763">18233 9377 1314 0,'-25'0'149'16,"25"0"-23"-16,0 0 31 0,0 0-4 15,0 0-2-15,-25 0 221 0,25 25-157 16,0-25 36-16,0 0 16 0,0 0 62 16,0 0-16-16,0 0 253 0,0 0-335 15,0 0-18-15,0 0-26 0,25 0-32 16,-25 0 6-16,0 0 186 0,0 0-156 15,25 0-19-15,-25 0-4 0,24 0 9 0,1 0 131 16,-25 0-210-16,25 0-46 16,0 0-24-16,0 0-22 0,0 0 4 15,49-25-7-15,-49 25 8 0,24-24-6 0,-24 24-2 16,25-26-3-16,24 26-17 16,-49 0 17-16,0 0-5 0,25 0 10 0,-26-24 5 15,26 24-14-15,0 0 5 0,-1 0-15 16,-24 0 11-16,0 0 6 0,25 0-3 15,-1 0 8-15,1 0-9 0,-25 0 4 16,0 0-4-16,24 0 6 0,1 0-6 16,-1-25 0-16,1 25 2 0,-25 0 0 15,25 0-2-15,-26 0 0 0,26 0-6 16,0 0 10-16,-26 0-1 0,1 0-2 16,25 0 5-16,-25 0-10 0,49 0 5 0,-24 0 0 15,-25 0 6-15,24 0-10 16,1 0-1-16,24 0 2 0,-49 0 9 0,24 0-4 15,0 0-3-15,-24 0 4 0,25 0 11 16,24 0 21-16,-23 0-3 0,-26 0-8 16,98 0 53-16,-74 0-59 15,-24 0-4-15,25 0 2 0,24 0 23 16,-24 0-20-16,0 0 8 0,-26 0-10 16,26 0-6-16,49 0-5 0,-49 0-8 15,-25 0-5-15,24 0-9 0,1 0 18 16,0 0-1-16,24 0 20 0,-24 0-20 15,-25 0-2-15,24 0 3 0,-24-26-3 16,74 26 0-16,-49 0 22 0,-25 0-8 16,24 0 6-16,1 0-1 0,0 0-16 0,49 0 7 15,-74 0-6-15,24 0-5 0,1 0 4 16,0-24 0-16,49 24 1 0,-49 0-17 16,-1 0 16-16,-24 0 2 0,25-25-6 15,-1 25 17 1,26 0 24-16,-26 0 2 0,-24 0 6 0,24 0-9 0,0 0 12 0,51-25 43 15,-50 25-43-15,0 0 3 0,0 0-42 16,-2 0 3-16,2 0-8 16,49 0-1-16,-49 0-3 0,-1 0-4 0,1 0 0 15,0 0-2 1,24 0 6-16,-49 0 0 0,25 0 0 0,-1 0 0 16,-24 0-4-16,25 0 1 0,-1 0-11 0,1 0 24 15,-25 0 2-15,24 0 3 16,-24 0 6-16,50 0-2 0,-50 0-5 0,-1 0-12 15,1 0-9-15,25 0 0 0,-25 0 10 16,-1 0 4-16,1 0-18 0,0 0 8 16,0 0-1-16,0 0 1 0,0-24 21 15,-1 24-21-15,1 0 0 0,-25 0 1 16,25 0-2-16,-25-26 3 0,25 26 4 0,0 0-6 16,-25 0 8-16,0 0-10 0,24 0 4 15,-24 0-1-15,0-24 1 0,0 24-1 16,25 0 2-16,-25 0-11 0,0 0 10 15,0 0 25-15,0 0-23 0,0 0-2 16,0 0-31-16,0 0 29 0,0 0-4 16,0 0 3-16,-25 0 3 0,25 0 1 0,0 0 9 15,0-24-10-15,-24 24-6 16,-1 0-7-16,25 0 10 0,0-26 1 16,-25 26-1-16,25 0-22 15,-25 0 11-15,25-25-7 0,-25 25-10 0,25 0 3 16,-24 0-16-16,-1-24-18 0,25 24 40 15,-25 0 16-15,25 0-4 0,-25-24 0 16,25 24 2-16,-25 0 11 0,25 0 9 16,0 0-15-16,0 0 2 0,-25 0-11 0,25 0 3 15,0 0 11-15,0 0 13 0,0 0-4 16,0 24 14-16,25 0 60 0,-25-24-44 16,25 25-17-16,0-25-14 0,0 26-5 15,0-2-11-15,49 0-8 0,-49 2 10 0,0-26-12 16,24 24 15-16,-24-24 18 0,25 25 38 15,-26-25-59-15,1 25-9 0,0-25-3 16,-25 0-28-16,25 0 23 16,-25 0-24-16,0 0 46 15,-25-25 1-15,25 25-2 0,-50 0 1 16,50 0 0-16,-24 0 10 0,-26 0-1 16,25 25-8-16,25-25 2 15,-25 24 4-15,1 2-1 0,-1-1 9 0,25-1-17 0,0-24 0 16,-25 26-53-16,25-26-137 0,0 24-247 15,0-24-1306-15,0 0 406 0,0 0-172 16,0 0 298-16</inkml:trace>
  <inkml:trace contextRef="#ctx0" brushRef="#br0" timeOffset="121829.4233">24882 9303 463 0,'0'0'15'0,"0"-25"38"16,0 25 291-16,0 0-47 0,0-26 44 16,0 26-17-16,0 0-5 0,0 0-44 15,0 0 260-15,0-24-255 0,0 24 50 16,0 0 20-16,0 0 18 0,0 0 239 15,0 0-421-15,0 0-21 0,0 0-19 0,0-25-15 16,24 25 7-16,-24 0 123 16,0 0-99-16,0 25 40 0,0-25-22 15,0 24 45-15,-24 27 95 0,-1-27-164 16,25 2 3-16,-25 23 22 0,25 1-55 0,-25-1-16 16,0 50 55-16,25-24-77 15,0-26-16-15,-24 1-20 0,24-1-18 0,24 26-4 16,-24-25-30-16,50-26-1 0,-25 1 1 15,0 0 0-15,-1-25-3 0,26 25-88 16,-26-25-99-16,1 0-99 0,0 0-164 16,-1 0-113-16,-24 0-732 0,0 0 489 15,0 0-107-15,0-25-154 0,0 25-20 16,-24-25 323-16</inkml:trace>
  <inkml:trace contextRef="#ctx0" brushRef="#br0" timeOffset="122111.2612">24658 9675 1947 0,'0'0'82'15,"-25"-25"520"1,25 25-308-16,-24 0 57 0,24 0 90 16,0-26 3-16,0 26 271 0,49 0-454 0,-24 0-85 15,0 0-51-15,0 0-26 0,74 0-51 16,-74 0-51-16,24 0-92 0,1 0-122 16,-26 0-278-16,1 0-286 15,0 26-1517-15,-25-26 1395 0</inkml:trace>
  <inkml:trace contextRef="#ctx0" brushRef="#br0" timeOffset="146605.5494">17662 9501 1598 0,'0'0'37'16,"0"0"18"-16,0 0 38 0,0 0 9 15,0 0-7-15,0-25 110 0,0 25-94 16,0 0 0-16,0 0-24 0,0 0-9 15,0 0-14-15,0 0-47 0,0 0-5 16,0 0 8-16,0 25 32 0,0 0 250 16,0-25-162-16,0 24-16 0,0 2 141 15,0-26-191-15,0 24-27 0,0 0-12 16,0-24-12-16,25 26 5 16,-25-26-24-16,0 25 5 0,24-25 4 0,-24 0 34 15,25 0-42-15,0-25 1 0,0-1-27 16,-25 2 22-16,25 0-8 0,-25-2 0 15,0 2 2-15,0-26-5 0,0 26 5 16,0-26-2-16,-25 25-3 16,25 1 8-16,-50-2-2 0,25 2 17 0,1 24-3 15,-1 0-4-15,25 0-28 16,-24 24 8-16,-26 26-200 0,50-25-61 0,-24-1-273 16,24 2-197-16,0-2-64 0</inkml:trace>
  <inkml:trace contextRef="#ctx0" brushRef="#br0" timeOffset="148202.3029">18282 9353 303 0,'0'0'20'0,"0"0"-12"0,0 0-5 15,0 0-35-15,0 0-2 0,0 0-23 0,0 0-85 16</inkml:trace>
  <inkml:trace contextRef="#ctx0" brushRef="#br0" timeOffset="148559.9839">18282 9377 985 0,'0'0'60'0,"0"25"83"0,0-25 84 16,0 0 58-16,0 0 221 0,0 0-306 15,0 0 6-15,0 0 42 0,0 0 46 0,0 0 327 16,0 0-304-16,0 0-56 0,0 0-36 16,0 0-15-16,0 0-75 0,0 0 105 15,0 0-180-15,0 0-23 0,0 0 10 16,0 0-11-16,0 0 3 0,0 0 36 16,0 0-59-16,0 0-16 0,0 0-20 0,0 0 1 15,0 0-22-15,0 0-10 16,0 0-120-16,0 0 50 15,0 0-71-15,0 0-82 0,0 0-126 0,0 0-529 16,0 0 460-16,0 0-25 16,0 0-22-16,0-25-22 0,0 25 77 15,0-24-124-15</inkml:trace>
  <inkml:trace contextRef="#ctx0" brushRef="#br0" timeOffset="148737.8693">18282 9303 2276 0,'0'0'53'16,"0"0"47"-16,0 0 37 0,0 0 68 15,0 0 35-15,0 0 372 0,0 0-292 0,0 0-47 16,0 0-90-16,0 0-49 0,0 0-61 16,0 0-32-16,0 0-40 0,0 0-15 15,0 0-9-15,0 0-58 0,0 0-77 16,0 0-488-16,0 0 189 0,0 0-78 16,0 0-81-16,0 0-7 0,0-25-402 15,0 25 770-15</inkml:trace>
  <inkml:trace contextRef="#ctx0" brushRef="#br0" timeOffset="148935.0003">18282 9178 2360 0,'0'-24'124'0,"25"24"-2"0,-25 0 50 16,0 0-9-16,0 0 24 16,0-26 0-16,0 26 95 0,0 0-217 15,0 0-46-15,0-24-28 0,0 24-21 0,0 0-19 16,0-24-141-16,0 24 38 0,0 0-55 15,0-26-36-15,0 26-59 0,0 0-425 16,0-25 324-16,0 25 34 0,0 0 83 16,0-24-15-16,0 24 110 0</inkml:trace>
  <inkml:trace contextRef="#ctx0" brushRef="#br0" timeOffset="149106.9693">18307 8831 1691 0,'0'0'72'0,"0"0"47"15,0-25 200-15,0 25-207 0,0 0-31 16,0-24-31-16,0 24-7 0,0 0-25 16,0-26-17-16,0 26-37 15,25 0-29-15,-25 0-60 0,0-24-61 0,25 24-67 16,-25-25-401-16,0 25 352 16,0 0 62-16,25-25 79 0,-25 1 0 0,0-2-70 15</inkml:trace>
  <inkml:trace contextRef="#ctx0" brushRef="#br0" timeOffset="149286.1764">18431 8533 566 0,'0'0'163'0,"0"-25"116"0,0 25 94 0,0 0 68 16,25-23-98-16,-25 23 175 0,0 0-288 16,0-26 4-16,0 26-15 0,0 0 18 15,0 0 69-15,0-26-228 0,0 26-76 16,0 0 12-16,0-23-17 0,0 23 9 16,0-25-55-16,0 25-54 15,0-25-71-15,0 25-76 0,0-25-46 0,0 25-19 16,0-25-329-16,0 1 272 0,25 24-41 15,-25 0 37-15,0-25 51 0,0 0-135 16,0 25 334-16</inkml:trace>
  <inkml:trace contextRef="#ctx0" brushRef="#br0" timeOffset="149471.7601">18555 8136 1407 0,'0'-25'140'16,"0"25"62"-16,25-24 54 0,-25 24 17 15,0-26 271-15,0 26-290 0,0-24-16 16,0 24-63-16,0 0-42 0,0-24-43 15,25 24-46-15,-25 0-47 0,0-25-3 16,0 25-26-16,0 0-40 0,0-25-204 16,25 25 59-16,-25 0-45 0,0 0-61 15,0-25-90-15,0 25-54 0,0 0-362 16,0-24 562-16,25 24 42 0,-25 0 78 0,0 0 20 16</inkml:trace>
  <inkml:trace contextRef="#ctx0" brushRef="#br0" timeOffset="149835.9076">18779 7814 950 0,'0'0'124'0,"0"0"77"16,24 0 303-16,-24-24-296 0,0 24-34 16,0 0-30-16,0 0 22 0,0 0-73 15,0 0-5-15,0 0-87 0,0 0 1 16,25 0 1-16,-25 0-8 0,0-26-18 16,0 26-8-16,25 0 1 0,-25 0-43 15,0 0-20-15,0 0-25 0,0 0-239 16,25 0 114-16,-25 0-48 0,0 0 4 15,0 0 15-15,25 0 72 0,-25 0-50 16,25 0 191-16,-25 0-7 0,0 0 45 0,24 0 67 16,-24 0 96-16,0 0 141 15,25 0 190-15,-25 0-214 0,0 0 22 16,0 26-29-16,0-26-15 0,0 0-27 16,0 0 143-16,0 0-170 0,0 24 18 15,0-24-33-15,0 0-18 0,0 0-40 16,0 0-5-16,0 0-82 0,0 25-12 15,0-25-21-15,25 0 35 0,0 0-35 16,-25 0 20-16,0 25-82 0,0-25-63 16,25 25-72-16,-25-25-94 0,24 25-414 15,-24-25 249-15,25 0-22 0,-25 24 72 16,0-24 1-16,25 25 157 0</inkml:trace>
  <inkml:trace contextRef="#ctx0" brushRef="#br0" timeOffset="150008.5859">19201 8087 1441 0,'24'24'70'0,"-24"1"60"15,0 0 292-15,0-25-203 0,0 0-6 16,0 25-4-16,0-25 7 0,0 25-19 0,0-25 139 16,0 25-210-16,0-25-46 0,0 0-34 15,0 25-2-15,25 0-20 16,-25-25-29-16,0 24-50 0,0-24-59 0,0 0-73 16,0 25-102-16,0 0-431 0,25-25 249 15,-25 0-18-15,0 25 68 16,0-25 15-16,25 0 118 0</inkml:trace>
  <inkml:trace contextRef="#ctx0" brushRef="#br0" timeOffset="150159.0093">19349 8533 1550 0,'0'25'62'0,"0"-25"50"0,0 25 37 16,0-25 34-16,0 0-23 0,0 25 37 16,0-1-156-16,-24-24-22 0,24 26-10 15,0-26-11-15,0 24 10 16,0-24-15-16,0 25-32 0,0-25-60 0,0 0-91 15,24 25-131-15,-24-1-534 0,0-24 421 16,0 0 141-16</inkml:trace>
  <inkml:trace contextRef="#ctx0" brushRef="#br0" timeOffset="150389.0613">19399 9029 2005 0,'0'25'59'0,"0"-25"24"0,0 0 22 16,0 26 1-16,-25-26 62 0,25 24-79 16,0-24 33-16,0 0-2 0,0 0-7 15,0 0-17-15,25 24 26 16,-25-24-80-16,0 0 6 0,0 26-3 0,25-26-7 16,-25 0-20-16,0 24-60 0,0-24-48 15,0 0-58-15,0 25-953 16,0-25 521-16,0 0 1 0,0 0 117 15</inkml:trace>
  <inkml:trace contextRef="#ctx0" brushRef="#br0" timeOffset="151171.2593">19598 9303 599 0,'0'-25'74'0,"0"25"86"0,0 0 62 16,0 0 37-16,0 0 10 0,0 0 164 16,0 0-247-16,0 0-13 0,0 0 2 0,0 0 25 15,0 0 245-15,0 0-210 0,0 0-13 16,0 0-25-16,0 0-20 0,0 0-25 16,0 0 31-16,0 0-162 15,0 0-32-15,0 0 1 16,0 0-15-16,0 25-80 0,0-25-113 15,0 0-629-15,0 24 201 0,-25-24-92 16,25 26 28-16,0-26 103 0</inkml:trace>
  <inkml:trace contextRef="#ctx0" brushRef="#br0" timeOffset="151540.1918">19647 9550 2581 0,'0'0'100'0,"0"26"71"15,0-26 69-15,-25 24 64 0,25-24-65 16,0 24 62-16,0-24-236 0,0 26-32 16,0-26-13-16,0 25-8 15,0-25 0-15,25 24-15 0,-25-24-7 0,0 25-104 16,0-25-64-16,25 25-52 0,0 0-318 16,-25 0 294-16,0-1-19 0,0-24 7 15,0 24-32-15,25 2-14 0,-25-1-244 16,0-1 341-16,0 2 50 0,0-2 57 15,0-24 27-15,0 25 25 0,0 0 3 16,0 0 50-16,0-25 43 0,0 25 20 0,0-1 378 16,0-24-209-16,23 0 23 15,-23 25 236-15,0 1-290 0,0-26-41 16,0 24-24-16,0-24-18 0,0 24-36 16,0 2-4-16,0-26-71 0,0 24-8 15,0-24-2-15,0 25-11 0,0-25 2 16,25 24-88-16,-25 1-32 0,0-25-83 0,0 0-117 15,26 25-99-15,-26 0-314 16,0-25 470-16,0 25 131 0</inkml:trace>
  <inkml:trace contextRef="#ctx0" brushRef="#br0" timeOffset="151883.0874">19821 10592 1497 0,'0'0'99'0,"0"25"76"0,0-25 64 15,25 26 263-15,-25-26-326 0,0 24-47 16,0 1 143-16,0-25-217 15,0 0-31-15,0 25-4 0,0-25-19 16,0 0-9-16,25 25-45 0,-25-25-36 16,0 0-27-16,0 25-27 0,0-25-159 15,0 0 123-15,0 23 12 0,24-23-12 16,-24 0-4-16,0 0-19 0,0 26-274 0,25-26 237 16,-25 0 30-16,0 0 36 0,25 0 31 15,-25 0 44-15,25 0 74 0,-25 24 118 16,25-24 45-16,-25 0 62 0,0 25 50 15,0-25 30-15,24 25 294 0,-24-25-348 16,0 24-54-16,0-24-51 0,0 0-13 16,0 26 76-16,0-26-93 0,0 0-19 15,0 0-19-15,0 0-20 0,25 0-42 16,-25 0 0-16,0 0-175 16,25 0-135-16,-25 0 75 15,0 0-113-15,24 0-46 0,-24 0-329 16,25 0 477-16,-25 0 107 0</inkml:trace>
  <inkml:trace contextRef="#ctx0" brushRef="#br0" timeOffset="152048.0184">20316 10940 2732 0,'0'0'110'16,"0"0"94"-16,0 0 94 0,0 0 15 15,0 0 147-15,0 0-352 0,0 0-81 0,0-26-77 16,0 26-72-16,0-24-102 0,26-1-389 15,-26 25 250-15,0 0-69 16,0-25-90-16,25 25-33 0,-25-24 37 16,25-2-138-16</inkml:trace>
  <inkml:trace contextRef="#ctx0" brushRef="#br0" timeOffset="152216.1933">20515 10592 2748 0,'25'0'66'0,"-25"-24"200"0,0-1-47 15,0 25-19-15,0-25-25 16,24 0 89-16,-24 25-267 0,0-25-64 16,0 25-269-16,0-24 68 0,0 24-34 15,0 0-35-15,25 0-99 0,-25-26-113 0,0 26-447 16,0-24 648-16,25 24 191 0</inkml:trace>
  <inkml:trace contextRef="#ctx0" brushRef="#br0" timeOffset="152373.9032">20738 10195 2362 0,'0'-24'149'0,"0"24"-45"16,0-24 12-16,0 24-59 0,0 0 0 15,0-26 5-15,0 26-47 0,0-25-13 16,0 25-43-16,0 0-57 0,0-24-75 16,0 24-406-16,0 0 160 0,0-25-7 15,0 25 26-15,0 0 29 0,0-25 157 0</inkml:trace>
  <inkml:trace contextRef="#ctx0" brushRef="#br0" timeOffset="152533.0305">20763 9799 1747 0,'0'0'61'16,"0"0"37"-16,0-25 31 0,0 25 21 0,0 0-47 15,0-25 7-15,0 25-103 0,0 0-34 16,0 0-66-16,0-25-112 0,0 25-555 15,0-25 337-15,0 25 24 0,0 0 144 16</inkml:trace>
  <inkml:trace contextRef="#ctx0" brushRef="#br0" timeOffset="152671.3277">20813 9402 2295 0,'0'-25'23'16,"0"25"33"-16,0 0 7 0,0-24-2 0,0 24-30 15,0 0-193-15,0 0-109 0,0 0-228 16,0 0-84-16,0-26 62 16</inkml:trace>
  <inkml:trace contextRef="#ctx0" brushRef="#br0" timeOffset="153456.4229">20813 9203 2062 0,'24'0'106'0,"-24"0"113"0,25 0 616 0,-25 0-341 16,0 0-22-16,0 0-64 0,0 0-67 15,0 0-85-15,0 0 32 0,0 0-218 16,0 0-42-16,0 0-27 0,0 0-5 15,0 0-51-15,0 0 17 0,0-25-64 16,0 25-15-16,0-24-150 0,0 24-158 16,0-26-811-16,25 2 537 0,-25 24-26 15,0-24 173-15,0-2-39 0,0 1-18 16</inkml:trace>
  <inkml:trace contextRef="#ctx0" brushRef="#br0" timeOffset="153631.3209">20937 8782 1275 0,'0'0'95'15,"0"-26"110"-15,-25 26 79 0,25 0 88 16,0-24 292-16,0 24-363 0,0 0-43 16,0 0-42-16,0-25-29 0,0 25-97 15,0-25 39-15,0 1-110 0,0 24 7 16,25-26-18-16,-25 26-108 0,0-24-48 16,25-1-417-16,-25 0 197 0,0 0-83 15,0 25-20-15,0-25-58 0,24-24-284 16,-24 49 501-16,0-26 144 0</inkml:trace>
  <inkml:trace contextRef="#ctx0" brushRef="#br0" timeOffset="153803.4328">21036 8261 2218 0,'0'-25'90'0,"0"25"23"0,0 0 42 16,0 0 38-16,0-25 113 0,0 25-170 0,0-25-32 16,0 25-62-16,0-25-10 15,0 0-35-15,0 25-53 0,0-25-25 0,0 25-38 16,25-24-31-16,-25 24 12 15,25-26-273-15,-25 2 100 0,0 24-107 0,24 0-29 16,-24-24 45-16,25 24-196 16,-25-25 469-16</inkml:trace>
  <inkml:trace contextRef="#ctx0" brushRef="#br0" timeOffset="153978.4803">21185 7914 1534 0,'0'0'111'16,"0"-25"102"-16,0 25 425 0,0 0-324 15,0 0-44-15,0 0-29 0,0 0-19 16,0-25 34-16,25 25-212 0,-25 0-36 0,0 0-12 16,0 0-15-16,25-25-53 15,-25 25-297-15,24 0 71 0,-24 0-43 0,25-25-66 16,-25 25-130-16,25 0-418 0,-25 0 572 16,25 0 175-16,-25 0 79 0</inkml:trace>
  <inkml:trace contextRef="#ctx0" brushRef="#br0" timeOffset="154155.381">21483 7814 2287 0,'0'0'89'16,"0"0"87"-16,25 0 437 0,-25 0-228 15,0 0 40-15,0 0-17 0,24 0-37 0,-24 25-13 16,0-25-317-16,25 0-31 0,-25 0 9 16,0 0-14-16,25 0-10 15,-25 25-24-15,25-25-45 0,-25 0-101 0,25 25-157 16,-25-25-174-16,24 25-742 15,-24-25 475-15,25 0 137 0,-25 24 33 16,25-24 126-16</inkml:trace>
  <inkml:trace contextRef="#ctx0" brushRef="#br0" timeOffset="154305.9177">21855 8037 1571 0,'0'0'74'0,"0"24"44"15,0-24 32-15,0 0 35 0,0 26-40 0,0-2 78 16,0-24-152-16,0 0-38 15,0 25-25-15,0-25-32 0,0 25-54 0,0 0-284 16,25-25 39-16,-25 25-93 16,25-25 24-16,-25 0-36 15</inkml:trace>
  <inkml:trace contextRef="#ctx0" brushRef="#br0" timeOffset="154468.0772">22029 8608 2130 0,'0'0'28'16,"0"50"36"-16,-25-50-32 0,0 49-58 15,25-24-42-15,0-25-111 0,0 24-204 16,0-24-70-16,0 26-43 0</inkml:trace>
  <inkml:trace contextRef="#ctx0" brushRef="#br0" timeOffset="154639.2421">22103 9128 2702 0,'0'0'23'0,"0"26"12"16,0-26-9-16,0 0-1 0,-25 24-23 15,25-24-110-15,0 0-44 0,0 0-174 16,0 0-199-16,0 0-107 0,25 0 82 0</inkml:trace>
  <inkml:trace contextRef="#ctx0" brushRef="#br0" timeOffset="155139.248">22178 9402 2293 0,'0'0'70'0,"0"0"306"0,0 0-46 16,0 0 40-16,0 0 1 0,0 0-3 16,0 24 90-16,-25-24-372 0,25 26-61 15,0-2-10-15,0-24-17 0,0 25-39 16,0 0 23-16,0-1-45 16,0 2-28-16,25-2-139 0,-25 26-118 0,0-1-583 15,24 1-218-15,-24 24 89 16,25-50 675-16,-25 2 137 0</inkml:trace>
  <inkml:trace contextRef="#ctx0" brushRef="#br0" timeOffset="155288.6698">22302 10171 1612 0,'0'24'112'16,"0"2"73"-16,0-2 343 0,0 1-312 0,0-25-41 16,0 24-48-16,0-24-24 0,0 25-47 15,0 0-35-15,0-25-29 0,0 0-38 16,24 25-55-16,-24-25-72 0,0 0-102 15,0 25-652-15,0-25 393 0,0 24 31 16,0-24 182-16</inkml:trace>
  <inkml:trace contextRef="#ctx0" brushRef="#br0" timeOffset="155458.1468">22451 10643 2030 0,'0'0'43'0,"0"24"146"0,0-24-71 15,0 0-27-15,0 0-46 0,0 25-16 16,0-25-32-16,0 0-31 0,0 0-52 16,0 25-73-16,0-25-113 0,24 0-130 15,-24 0-377-15,0 0 498 0,25 0 77 16,-25 0 76-16</inkml:trace>
  <inkml:trace contextRef="#ctx0" brushRef="#br0" timeOffset="155626.4882">22673 10790 2529 0,'0'0'66'0,"0"0"65"16,0 0 74-16,25 0 355 0,-25 0-300 15,0 0-42-15,0 0-69 16,0 0-51-16,25 0-67 0,-25 0-131 0,0 0-92 16,25 0-104-16,-25 0-76 0,0 0-59 15,25 0-672-15,-25-23 571 0,25 23-7 16,0 0 202-16</inkml:trace>
  <inkml:trace contextRef="#ctx0" brushRef="#br0" timeOffset="155789.2436">22896 10717 2738 0,'0'-25'245'0,"0"25"11"16,0-25 107-16,0 25-19 0,0 0-11 16,0-24-76-16,0-2-8 0,0 26-221 15,25-25-33-15,-25 25-79 0,25-24-88 16,-25-1-504-16,25 25 223 0,-25-25-55 15,25 25-90-15,-25-25-54 0,0 25 74 16,24-25-258-16</inkml:trace>
  <inkml:trace contextRef="#ctx0" brushRef="#br0" timeOffset="155965.8809">23045 10270 2536 0,'0'-25'171'0,"0"25"105"0,0-24 119 0,0 24 84 16,0 0-105-16,0-26 107 15,0 26-391-15,0-24-62 0,0 24-59 0,25-24-47 16,-25 24-296-16,25-26 49 0,-25 26-78 16,0 0-25-16,0-25-29 0,0 25-3 15,25-24-496-15,-25 24 568 0,0-25 81 16,0 25 68-16,0-25 72 0</inkml:trace>
  <inkml:trace contextRef="#ctx0" brushRef="#br0" timeOffset="156123.1444">23194 9823 3134 0,'0'-24'510'16,"0"24"204"-16,0-25-484 16,0 25-36-16,0 0-96 0,0 0-18 15,0 0-59-15,0-25-43 0,0 25-38 16,0 0-85-16,0 0-120 0,0 0-104 16,0-25-594-16,0 25 473 0,25 0-62 15,-25 0 13-15,0 0-5 0,0-25 54 16</inkml:trace>
  <inkml:trace contextRef="#ctx0" brushRef="#br0" timeOffset="156289.501">23293 9526 3031 0,'0'0'125'16,"0"0"51"-16,0 0 46 0,-24 0-6 15,24-25-110-15,0 25-71 0,0 0-67 16,0 0-106-16,0-25-104 0,0 25-143 15,0 0-710-15,0 0 536 0,0 0-34 16,0-24 167-16,24 24 155 0</inkml:trace>
  <inkml:trace contextRef="#ctx0" brushRef="#br0" timeOffset="156444.4097">23368 9228 3796 0,'0'0'165'16,"0"0"143"-16,-25 0 443 0,25 0-463 15,0 0-130-15,-25 0-14 0,25 0-44 16,0 0-80-16,0 0-234 0,0 0-48 16,0-25-353-16,0 25-207 0,0 0-293 15,0 0-875-15</inkml:trace>
  <inkml:trace contextRef="#ctx0" brushRef="#br0" timeOffset="161438.2519">6847 8608 4231 0,'0'0'116'0,"0"0"384"15,24 0-52-15,-24 0 38 0,25 24 28 16,0-24 5-16,0 26 69 0,0-2-491 15,24 1-83-15,-24-25-27 0,0 0-62 16,25 25-54-16,-2-1-426 0,-23-24 26 0,1 0-344 16,-1 0-362-16,-1 0-269 0,-24 0-661 15</inkml:trace>
  <inkml:trace contextRef="#ctx0" brushRef="#br0" timeOffset="162122.3594">7219 10790 2173 0,'0'0'194'0,"0"0"148"16,0 0 148-16,0-23 71 0,0 23 17 15,0 0 340-15,0 0-505 0,0 0 0 0,25 0 24 16,-25 0 51-16,49 0 287 16,-24 0-536-16,0 23-103 0,25-23-102 15,-26 0-34-15,1 0 0 0,49 26 0 16,-25-2 0-16,-24-24-68 0,0 0-112 16,-25 0-166-16,25 0-1072 0,-25 0 244 0,0 0-377 15,0 0 156-15,-25 0 181 16</inkml:trace>
  <inkml:trace contextRef="#ctx0" brushRef="#br0" timeOffset="308252.8243">8210 8906 297 0,'0'0'2'16,"0"0"4"-16,0 0-1 0,0 0-15 15,0 0-14-15,0 0-94 0,0 0 53 16,0 0 13-16</inkml:trace>
  <inkml:trace contextRef="#ctx0" brushRef="#br0" timeOffset="328663.2271">13172 11139 1282 0,'0'0'52'0,"-25"0"-3"0,25-25 64 16,0 25-3-16,0 0 120 0,0 0-127 0,0 0 5 15,0 0-8-15,0 0 14 0,0 0-24 16,0 0 74-16,0 0-64 0,0 0 1 16,0 0 16-16,0 0-23 0,0 0 2 15,0-25 104-15,0 25-70 0,0 0-45 16,25 0-20-16,-25 0-9 0,0 0-40 16,0 0-5-16,0 0-9 0,0 0 41 15,0 0 18-15,0 0 33 0,0 0 131 16,0 0-132-16,0 0-22 0,0 0-8 15,0 0 5-15,0 0-4 0,0 25 19 16,25-25-64-16,-25 0-13 0,0 0 0 16,0 0 0-16,49 0-5 0,-49 0 7 15,25 0-1-15,0 0 5 0,0 0 15 16,0 0-28-16,24 0-22 0,-49 0 1 0,25 0-6 16,0 0 28-16,-25 0 7 0,25 0 28 15,-25 25-13-15,0-25-26 0,0 0 14 16,0 0 7-16,25 0-19 0,-25 0 13 15,0 0-30-15,0 0 19 0,0 0 13 16,0 0 16-16,0-25 68 0,0 25-38 16,-25 0-11-16,25 0-18 0,-25-25-1 15,25 25-17-15,-25 0 12 16,25 0 11-16,0 0-24 0,-25 0-11 16,0 0 22-16,25 0-39 0,-49 0 78 0,24 0-37 15,0 0 26-15,0 0-37 0,25 25 5 0,-49-25 73 16,49 25-45-16,-25-25 52 15,25 0 2-15,-25 0-38 0,25 0 2 16,0 0 41-16,0 0-63 0,0 0-7 0,0 0-17 16,0 0-22-16,25 0 17 0,-25 0-10 15,25 0-1-15,0 0-1 16,-1 0-5-16,-24 0-8 0,50 0-5 0,0 0 13 16,-26 0 12-16,1 0-7 0,0 0-2 15,25 0-27-15,-25 0 54 0,-1 0-36 16,-24 0 31-16,25 0-31 0,-25 0-42 0,0 0-224 15,0 0-164-15,0 0-320 0,-25 0-309 16,25 0-194-16</inkml:trace>
  <inkml:trace contextRef="#ctx0" brushRef="#br1" timeOffset="354058.5907">18233 9303 890 0,'0'0'86'0,"0"0"36"16,0 0 46-16,0 0 48 0,0 0 102 15,0 0-176-15,0 0-12 0,0 0-6 16,0 0 16-16,0 0-1 0,0 0 158 16,0 0-123-16,0 0 42 0,0 0 32 15,0 24 39-15,0-24 260 0,0 0-321 16,0 0-39-16,0 26-34 0,0-26-29 16,0 0-41-16,0 0 19 0,0 0-81 15,0 0 0-15,0 24-20 0,0-24 19 16,0 0 0-16,0 0-15 0,0 0-14 15,0 0-57-15,0 0 50 0,0 0 6 0,0 0 62 16,24 0-32-16,-24 0-4 16,0 0-5-16,0 0 12 0,0 0 51 15,0 0-18-15,0 0-10 0,0 0-3 16,0 0 15-16,0 0-9 0,0 0 53 0,0 0-52 16,0 0 1-16,0 0-17 0,0 0 4 15,0 0-6-15,0 0-24 0,0 0-52 16,0 0 63-16,0 0 9 0,0 0 12 15,0 0 137-15,0 0-118 0,0 0 2 16,0 0-6-16,0 0-7 0,0 0 45 0,0 0-36 16,0 0 2-16,0 0-20 15,0-24 38-15,0 24-22 0,0 0 57 0,0 0-74 16,0 0-9-16,0 0 5 16,0-26-12-16,0 26 26 0,0 0-40 15,0-24 4-15,0 24-2 16,0 0-10-16,0 0 2 0,0-25 7 0,0 25-5 15,0 0 11-15,0-26 2 0,0 26-6 16,0 0 21-16,0-24-20 0,0 24 2 0,0 0-4 16,0 0 8-16,0 0-21 0,0-25 8 47,0 25-13-32,0 0 13-15,0-25-3 0,0 25 1 0,0 0 11 0,0 0-3 0,0-24 1 0,0 24 1 0,0 0 0 0,0 0-13 0,0 0 11 16,25 0-9-16,-25-26 10 0,0 26-12 0,0 0-2 15,0 0-5-15,0-24 9 0,0 24-2 0,0 0-18 16,0 0 21-16,0-24-1 0,0 24-6 16,0-26 4-16,0 26-6 0,0 0 11 15,0-25 10-15,25 25-7 0,-25 0 19 16,0-24-19-16,0 24 4 16,0 0-3-16,0-24-17 0,0 24 30 0,0 0-20 15,0-26-2-15,0 26-2 0,0 0 0 16,0 0 8-16,0-24-32 0,0 24 26 15,0 0 1-15,0-25-3 0,0 25 32 16,25-25-22-16,-25 25-4 0,0 0-1 16,0 0-3-16,0 0 3 0,0-25-8 15,0 25 8-15,0-25-4 0,0 25 23 16,0 0-22-16,0-25 3 0,25 25 16 16,-25-24-17-16,0 24 3 0,0 0-17 0,0 0 13 15,0-26 3-15,0 26-10 0,0 0 7 16,0-24-3-16,0 24 4 0,0 0 2 15,25-25-42-15,-25 25 41 0,0 0-5 16,0-25 27-16,0 25-25 0,0-24 1 16,0 24 41-16,0-26-43 0,0 26-1 0,24-24-11 15,-24 24-19-15,0-25 32 0,0 25 4 16,0 0-1-16,0-25 3 0,0 25-4 16,0 0 4-16,0-25-8 15,0 25 2-15,0 0 0 0,0 0-4 16,0-25 1-16,0 25-2 0,0-23 6 0,0 23 3 15,0 0-2-15,0-26-2 0,0 26 3 16,0-26-3-16,0 26-1 16,0 0 1-16,25-23 0 0,-25 23 0 15,0 0 14-15,0-25-14 0,0 25-7 0,0 0-3 16,0 0 9-16,0-25 10 0,0 25-15 16,0 0 8-16,0-25-4 0,0 25 18 15,25 0-16-15,-25 0-5 0,0-25-12 16,0 25 15-16,0 0 6 0,0 0-6 0,0-24 0 15,0 24 2-15,0 0 2 0,25-25-4 16,-25 25 4-16,0 0-4 0,0-25 3 16,0 25 4-16,0-25-7 0,0 25-2 15,0 0-25-15,25-25 23 0,-25 25 10 16,0-25 40-16,0 25-42 0,0 0-2 16,0-25 0-16,24 25-14 0,-24-25 12 0,0 25-1 15,0 0 2-15,0 0 1 16,25-24 2-16,-25 24-2 0,0 0-3 15,0 0 1-15,0-26 0 0,0 26 11 16,25 0-11-16,-25 0 4 0,0-24-5 16,0 24 7-16,0 0 3 15,0 0-10-15,0-24 0 0,0 24-3 0,0 0 11 16,25 0-17-16,-25-25 11 0,0 25-22 16,0-25 27-16,0 25-1 0,0 0-1 15,25 0 34-15,-25-25-38 0,0 25 3 0,0 0-17 16,0 0 9-16,0 0 7 0,0 0-3 0,0 0 10 15,0 0-7-15,0 0-2 16,0-24 0-16,25 24 6 0,-25 0-20 16,0 0 15-16,0-25 7 0,0 25 10 15,24 0-15-15,-24 0-3 0,0-25-4 0,0 25 6 16,0 0 0-16,0 0-6 0,25 0 15 16,-25 0-9-16,0 0 2 0,0 0-4 15,0 0 34-15,0 0-37 0,0 0 3 16,0 0-30-16,0 0 35 0,0 0-3 15,0 0 0-15,0 0 0 16,0 0-4-16,0 0 2 0,0 0 4 16,25 0 4-16,-25 0-5 0,0 0 1 0,25 0-4 15,-25 0 4-15,0 0-10 0,0 25-36 16,0-25 44-16,25 0 13 0,-25 0 14 16,0 0-27-16,24 0-11 0,-24 0 12 15,25 0 12-15,-25 25-13 0,0-25 17 0,25 0-19 16,-25 0 1-16,0 0-2 0,25 0-12 15,-25 0 19-15,0 0-1 0,0 0 1 16,0 0 1-16,0 24-3 0,25-24-9 16,-25 0-27-16,0 0 31 0,0 0 3 15,0 0 2-15,25 25 25 0,-25-25-24 16,0 0-3-16,0 0 6 0,0 0-2 0,24 0-26 16,-24 0 18-16,0 0 3 15,0 0 3-15,0 0 36 0,25 25-36 0,-25-25 1 16,0 0-8-16,0 25 10 0,0-25-1 15,25 0-4-15,-25 0-7 16,0 24 7-16,0-24 4 0,0 0 10 0,0 0-3 16,0 0 4-16,25 0 10 0,-25 24-9 15,0-24-2-15,0 0 4 0,0 0 11 16,25 26 49-16,-25-26-44 16,0 0-13-16,0 0-19 15,24 24-8-15,-24-24-14 0,0 0 35 0,0 0 0 0,0 0 13 0,25 0-20 16,-25 25 16-16,0-25 72 0,0 0-41 15,0 0 0-15,0 0-1 0,0 25-18 16,0-25 6-16,0 0 33 0,0 0-48 16,25 25-4-16,-25-25-15 0,0 0-6 15,0 25-2-15,0-25 0 16,0 0 0-16,0 0 0 0,25 0 0 0,-25 25 0 16,0-25 0-16,0 25 0 0,0-25 0 15,0 0 0-15,0 25 0 0,25-25 0 16,-25 24 0-16,0-24 0 15,0 0 0-15,0 0 0 0,0 25 0 0,25-25 0 16,-25 0 0-16,0 25 0 16,0-25 0-16,0 0 0 0,0 25 0 0,0-25 0 15,0 0 0-15,24 0 0 0,-24 25 0 0,0-25 0 16,0 23 0-16,0-23 0 0,25 0 0 16,-25 26 0-16,0-26 0 15,0 26 0-15,0-26 0 0,0 0 0 0,25 23 0 16,-25-23 0-16,0 25 0 0,0-25 0 15,0 25 0-15,0-25 0 16,0 0 0-16,25 25 0 0,-25 0 0 16,0-25 0-16,0 24 0 0,0-24 0 0,25 26 0 15,-25-2 0-15,0 1 0 0,24-25 0 0,-24 25 0 16,0-25 0-16,0 24 0 0,0 2 0 16,25-2 0-1,-25-24 0-15,0 25 0 0,0-25 0 0,0 25 0 16,0 0 0-16,0-25 0 15,0 0 0-15,0 25 0 0,0-25 0 0,25 25 0 16,-25-1 0-16,0-24 0 16,0 0 0-16,0 26 0 0,0-26 0 0,25 24 0 0,-25-24 0 15,0 24 0-15,0-24 0 0,0 0 0 16,0 25 0-16,0 1 0 0,0-26 0 16,0 0 0-16,0 24 0 0,0-24 0 15,0 24 0-15,0-24 0 0,0 0 0 0,0 0 0 16,0 26 0-16,0-26 0 0,0 0 0 15,0 0 0-15,0 0 0 0,0 24 0 16,0-24 0-16,25 25 0 0,-25-25 0 16,0 0 0-16,0 25 0 15,0-25 0-15,0 24 0 0,0-24 0 0,0 26 0 16,25-26 0 0,-25 0 0-16,0 25 0 0,0-25 0 0,0 24 0 0,0-24 0 15,0 0 0-15,0 26 0 0,0-26 0 16,0 0 0-16,0 0 0 0,0 0 0 15,0 0 0-15,0 0-117 0,0 0-851 16,0 0 3-16,0 0-413 0,-25-26-256 16,25 26 198-16</inkml:trace>
  <inkml:trace contextRef="#ctx0" brushRef="#br0" timeOffset="365105.9871">12677 7565 1206 0,'0'0'54'0,"0"0"38"0,0 0 31 16,0 0 186-16,0 0-165 16,0 0 6-16,0 0-5 0,0 0 15 0,0 0-11 15,0 0 124-15,0-24-154 0,0 24-9 16,0 0 11-16,0 0 22 0,0 0 153 16,0 0-160-16,0 0-15 0,0 0-5 15,0 0-26-15,0 0-15 0,0-25 28 16,0 25-75-16,0 0-4 0,24-24-24 15,-24 24 19-15,0 0-7 0,0 0 42 16,0 0-28-16,0 0 15 0,0 0-20 16,0 0 21-16,0 0 8 0,0 0-11 0,0 0-21 15,0 0 7-15,0-26-16 16,0 26-1-16,0 0-4 0,0 0-3 16,0 0-4-16,0 0 11 15,0 0 11-15,0 0 17 0,0 0 11 0,0 0 17 16,0 0 29-16,0 0-34 0,0 0-5 15,0 0 56-15,0 0-42 0,0 0 50 16,0 0-85-16,0 0 10 16,0 0 50-1,0 0-55-15,0 0-38 0,0 0-4 16,0 0 0-16,0 0 11 0,0 0 29 16,0 0 20-16,0 0 12 0,0 0-7 15,0 26 16-15,0-2 125 0,0 1-71 0,25-25 5 16,-25 24 7-16,0 2 7 0,25 23 127 15,-25-24-171-15,0 25-9 16,0-25-1-16,24 25 0 0,-24 24 68 16,0-24-89-16,0-1-1 0,25 1-10 0,-1 98 178 15,-24-98-140-15,25 0-16 16,-25-1-19-16,25 26-17 0,-25-50-50 16,25 24 0-16,-25-23 0 0,25 22 0 15,0 27 0-15,-25-51 0 0,0 2 0 16,0-2 0-16,0 1 0 0,0 0 0 15,0-1 0-15,0 2 0 0,0-26 0 16,0 24 0-16,0-24 0 0,0 0 0 16,0 0 0-16,0 0 0 0,0 0-25 15,0 0-100-15,0 0-167 0,0-24-843 0,0 24 368 16,0 0-240-16,-25-26-168 16,25 26-129-16,-25-24-600 0</inkml:trace>
  <inkml:trace contextRef="#ctx0" brushRef="#br0" timeOffset="367361.2426">13122 9501 1705 0,'0'0'113'16,"0"0"77"-16,0 0 66 15,0 0 91-15,0 0 345 16,0 0-267-16,0 0-4 0,0 0-20 0,0 0-40 16,0 0-63-16,0 49 222 0,0-23-274 0,0-26-35 15,0 24-7-15,0 26-15 0,0-1 106 16,25 1-186-16,-25-25-1 15,0 24 10-15,0 1-33 0,25-1-16 0,0 26 118 16,-25-25-64-16,0-1 10 16,0 2-32-16,25-3-38 0,-25 51 26 0,0-49-30 15,0 0-29-15,0 0-3 0,0-26-12 16,24 76-15-16,-24-76 0 0,0 27 1 0,0-27-1 16,0 1 0-16,0 0 0 0,25 48 0 15,-25-47 0-15,0 23 0 0,25 26 0 16,-25-50 0-1,0-1 0-15,0-24-1 0,0 25 1 16,0 0 0-16,0-25-15 0,0 0 15 0,0 0 0 16,0 0-4-16,0 0 14 15,0 0-13-15,0 0 6 0,0 0-3 0,25 25 5 16,-25-25-3-16,0 0-4 0,0 0 4 16,0 0-1-16,0 0-2 0,0 0 2 15,0 0-6-15,0 0-1 0,0 0-5 16,0 0-4-16,0 0 6 0,0 0-11 0,0 0 25 15,0-25-8-15,0 25 7 16,0 0 13-16,0 0-26 0,0 0 8 0,0 0-16 16,0 0 20-16,0 0-16 0,0 0-1 15,0 0 31-15,0 0-13 0,0 0 32 16,0 25-31-16,0-25-5 0,0 0 0 16,0 0-9-16,0 0 11 0,0 0-4 15,0 0 0-15,0 0-15 0,0 0 8 0,0 0 7 16,0 0 26-16,0-25-17 15,0 25-5-15,0 0 2 0,0 0-19 16,0 25 5-16,0-25-1 0,0 25 12 16,0-25-29-16,0 0-38 0,0 0-22 15,0 25-21-15,0-25-44 0,0 0-62 0,0 0-71 16,0 0-660-16,0 0 340 16,0-25-252-16,0 25-126 0,0-25-236 0,-25 0-737 15</inkml:trace>
  <inkml:trace contextRef="#ctx0" brushRef="#br0" timeOffset="371238.4555">7393 10568 2530 0,'0'0'85'15,"0"0"50"-15,-25 0 43 0,25 24 12 0,-25 1 190 16,25-25-187-16,0 0-8 0,0 26-13 16,0-26-12-16,0 24-26 0,0 1 93 15,0-25-87-15,25 25 1 0,-25 0 17 16,0-25 4-16,25 48 118 15,-25-22-163-15,0-2-11 0,0 1-22 0,24 0-5 16,-24-1-38-16,0 51 79 0,0-50-78 16,25 0 3-16,-25 0-42 0,0-25 11 15,0 25 18-15,0 0-108 0,0-25-106 16,0 0-143-16,0 0-229 0,0 0-226 0,0 0-1238 16,0-25 1033-16,-25 25 312 15</inkml:trace>
  <inkml:trace contextRef="#ctx0" brushRef="#br1" timeOffset="427295.0812">19498 9327 860 0,'0'0'94'16,"0"0"68"-16,0 0 45 0,0-24 45 15,0 24-40-15,25 0 128 0,-25 0-177 16,0 0-15-16,0-25-5 0,0 25 1 16,0 0-19-16,0 0 52 0,0 0-105 15,0 0-1-15,-25 0 20 0,25 0 21 16,0 0 215-16,0 25-109 0,0-25 26 15,0 0 6-15,0 0 4 0,0 0-30 16,0 0 113-16,0 0-157 0,0 0-19 0,0 0 32 16,0 0-2-16,0 0 87 15,0 0-166-15,0 0-35 0,0 0-9 0,0 0-11 16,0 0-10-16,0 0 29 0,0 0-49 16,25 0-2-16,-25 0 5 0,0 0 0 15,0 0 67-15,0 0-48 16,25 0 11-16,-25 0-6 0,0 0 5 15,25 0-12-15,-25 0 22 0,25 0-46 0,-25 0-4 16,0 0-6-16,24 0 1 0,1-25 0 16,-25 25-5-1,0 0 7-15,25 0-6 0,-25 0 49 0,0 0-18 16,25 0 61-16,-25 0-78 0,25 0 26 0,-25 0 1 16,0 0 9-16,0 0 18 0,23 0-51 0,-23 0-8 15,0 0 6-15,0 0 3 0,0 0-7 16,25 0 13-16,-25 0-15 0,0 0 5 15,26 0-3-15,-26 0-6 0,25 0 23 16,-25 0-27-16,25 0 8 16,-25 0-14-16,0 0 4 0,25 0-8 0,-25 0 4 15,0 0-9-15,24 0-9 0,-24 0 16 16,0 0-2-16,25 0 36 16,-25 0-30-16,25 0-5 0,-25 0 18 0,0 0-29 15,25 0 15-15,-25 0 5 0,25 0-2 16,-25 0-6-16,0 0-3 0,0 0 0 15,24 0 0-15,-24 0 0 0,0 0 0 16,0 0 0-16,25 0 0 0,-25 0 0 16,0 0 0-16,0 0 0 0,25 0 0 15,-25 0 0 1,0 0 0-16,24 0 0 0,-24 0 0 16,25 0 0-16,-25 0 0 0,0 0 0 0,0 0 0 0,25 0 0 0,-25 0 0 15,0 0 0-15,24 25 0 0,-24-25 0 16,25 0 0-16,-25 0 0 0,25 0 0 15,-25 0 0-15,25 0 0 0,-25 0 0 16,25 0 0-16,-25 0 0 0,24 0 0 16,-24 0 0-16,0 0 0 0,25 0 0 15,-25 0 0-15,0 0 0 0,0 0 0 16,26 0 0-16,-26 0 0 0,0 0 0 0,0 0 0 16,25 0 0-16,-25 0 0 0,0 0 0 15,25 0 0-15,0 0 0 16,-25 0 0-16,23 0 0 0,-23 0 0 0,0 0 0 15,25 0 0-15,-25 0 0 0,25 0 0 16,-25 0 0-16,0 0 0 0,0 0 0 16,0 0 0-16,0 0 0 0,25 0 0 15,-25 0 0-15,0 0 0 0,25 0 0 16,-25 0 0-16,0 0 0 0,24 0 0 16,-24 0 0-16,0 0 0 15,25 0 0-15,-25 0 0 0,0 0 0 16,0 0 0-16,0 0 0 0,25 0 0 0,-25 0 0 15,0 0 0-15,25 0 0 0,-25 24 0 16,0-24 0-16,25 0 0 0,-25 0 0 0,0 0 0 16,25 0 0-16,-25 0 0 0,24 0 0 15,-24 0 0-15,25 0 0 16,-25 0 0-16,0 0 0 0,25 0 0 16,-25 0 0-16,0 0 0 0,0 0 0 0,25 0 0 15,-25 0 0-15,0 0 0 0,0 0 0 16,0 0 0-16,0 0 0 0,0 0 0 0,0 0 0 15,0 0 0-15,0 0 0 16,0 0 0-16,0 0 0 0,0 0 0 16,0 0 0-16,0 0 0 15,0 0 0-15,0 0 0 0,0 0 0 0,0 0 0 16,0 0 0-16,0 0 0 0,0 0 0 0,0 0 0 16,0 0 0-16,0 0 0 0,0 0 0 0,0 0 0 15,0 0 0-15,0 0 0 16,0 0 0-16,0 0 0 0,0 0 0 0,0 0 0 15,0 0 0-15,0 0 0 0,0 0 0 16,0 0 0-16,0 0 0 16,0 0 0-16,0 0 0 15,0 0 0-15,0 0 0 0,0 0 0 16,0 0 0-16,0 0 0 0,0 0 0 0,0 0 0 16,25 0 0-16,-25 0 0 0,0 0 0 15,0 0 0-15,0 0 0 0,0 0 0 16,0 0-73-16,0 0-151 0,0 0-220 15,0 0-296-15,0 0-345 0,0 0-1709 16,0 0 1487-16,0 0 417 0</inkml:trace>
  <inkml:trace contextRef="#ctx0" brushRef="#br1" timeOffset="437115.1732">20887 9154 2079 0,'0'0'74'16,"0"0"202"-16,0 0-61 0,-25 0-22 0,25 0 8 16,0 0 11-16,0 0-8 0,0 0 104 15,0 0-171-15,0 0-64 0,0 0-14 16,0 0 21-16,0 0-12 0,0 0 225 15,0 0-127-15,0 0-11 0,0 0-15 16,0-26 43-16,0 26 199 0,0 0-134 16,0 0 5-16,0 0 13 0,0-24-6 15,0 24-49-15,0 0 52 0,0 0-189 16,0-24-27-16,0 24-25 0,0 0-4 16,0-26 5-16,0 26-14 0,0 0-6 15,0-25-1-15,0 25 0 0,0 0-4 0,0-24 0 16,0 0 6-16,0 24 4 0,0-26 10 15,0 26 6-15,25-24 63 0,-25 24-29 16,0-25-2-16,0 25 10 0,0-25-18 16,0 25 10-16,25-25 22 0,-25 0-43 15,0 25-13-15,0-25 1 16,0 25-2-16,0-24 8 0,0 24-35 0,0-26 5 16,0 26-2-16,0 0-4 0,0-24 8 15,25 24 1-15,-25-25 1 0,0 25-2 16,0 0-5-16,0-25-2 0,0 1 7 15,25-2-2-15,-25 26 0 16,0-24-2-16,0 24-8 0,0-25 6 0,24 0 27 16,-24 25-25-16,0 0-5 0,0 0-16 0,0-25 22 15,0 25 6-15,0-25-6 16,0 25-1-16,0 0-2 0,0 0 11 0,0-23-4 16,25 23-1-1,-25-26-7-15,0 26 5 0,0-26 7 0,0 26-3 16,25-23-9-16,-25 23 11 15,0 0-2-15,0-25 5 0,0 25 6 0,0 0-5 0,0-25 20 16,25 25-12-16,-25 0-11 0,0-25-2 0,0 25 5 16,0 0 27-16,0-25-14 15,0 25-11-15,0 0 12 0,0-24 3 16,25 24 4-16,-25-25 17 0,0 25-43 16,24-25-6-16,-24 25 0 0,0-25 0 0,25 0 0 15,-25 25 0-15,0 0 0 0,0-25 0 16,0 25 0-16,0 0 0 0,25-25 0 15,-25 25 0-15,0-25 0 0,0 25 0 16,0 0 0-16,25-24 0 31,-25 24 0-31,0-26 0 0,0 26 0 16,25-24 0-16,-25 24 0 0,25-24 0 0,-25-1 0 0,0 25 0 0,24-25 0 0,-24 25 0 16,0 0 0-16,25-25 0 0,-25 25 0 15,0 0 0-15,0 0 0 0,25 0 0 0,-25 0 0 16,0-24 0-16,0 24 0 0,25 0 0 15,-25 0 0-15,0-25 0 16,25 25 0-16,-25-25 0 0,0 25 0 0,0 0 0 16,0-25 0-16,24 25 0 0,-24 0 0 15,0-25 0-15,25 25 0 16,-25 0 0-16,0-24 0 0,25 24 0 16,-25 0 0-16,0 0 0 0,0 0 0 0,25 0 0 0,-25-26 0 15,0 26 0-15,25 0 0 16,-25 0 0-16,0 0 0 0,25 0 0 15,-25 0 0-15,0 0 0 0,24 0 0 16,-24 0 0-16,0 0 0 0,25 0 0 16,0 0 0-16,-25 0 0 0,0 0 0 0,25 0 0 15,-25 26 0-15,0-26 0 16,25 0 0-16,-25 24 0 0,0-24 0 0,24 25 0 16,1-25 0-16,-25 0 0 0,0 25 0 15,25-25 0-15,-25 25 0 16,25 0 0-16,0-25 0 0,-25 0 0 15,0 24 0-15,25-24 0 0,-25 25 0 0,0 0 0 16,24 0 0-16,-24-1 0 0,0-24 0 0,25 24 0 16,-25 2 0-1,25-26 0-15,-25 24 0 0,0-24 0 16,25 25 0-16,-25-25 0 0,25 25 0 0,-25 0 0 16,0 0 0-16,24-25 0 0,-24 25 0 15,0 25 0-15,0-50 0 0,0 24 0 16,0 1 0-16,0-25 0 0,0 25 0 0,25 0 0 15,-25 0 0-15,0-25 0 0,0 23 0 16,25-23 0-16,0 26 0 0,-25-26 0 16,0 26 0-16,0-26 0 0,0 23 0 0,25-23 0 15,-25 25 0 1,0 0 0-16,0-25 0 0,0 50 0 16,0-50 0-16,0 24 0 0,0-24 0 31,24 26 0-31,-24-26 0 15,0 24 0-15,0-24 0 0,0 0 0 0,0 25 0 0,0-25 0 0,25 25 0 0,-25-25 0 16,0 24 0-16,0-24 0 0,0 26 0 0,0-26 0 16,0 24 0-16,0-24 0 15,0 0 0-15,25 25 0 0,-25 0 0 0,0-25 0 16,0 0 0-16,0 25 0 0,25-25 0 16,-25 25 0-16,0-25 0 15,0 0 0-15,0 25 0 0,0-25 0 0,25 24 0 16,-25-24 0-16,0 0 0 0,0 26 0 15,0-26 0-15,0 24 0 0,0-24 0 0,0 24 0 16,0-24 0-16,0 25 0 0,0-25 0 16,0 26 0-16,0-26 0 15,0 0 0-15,0 0 0 0,0 24 0 0,0-24 0 16,0 0 0-16,0 24 0 16,0-24 0-16,0 0 0 0,0 26 0 0,0-26 0 15,0 0 0-15,0 24 0 0,0-24 0 16,0 0 0-16,0 0 0 0,0 25 0 0,0-25 0 15,0 0 0-15,0 0 0 0,0 0 0 16,0 25 0-16,0-25 0 0,0 0 0 16,0 0 0-16,0 0 0 15,0 24 0-15,0-24 0 0,0 0 0 16,0 0 0-16,0 0 0 0,0 0 0 0,0 0 0 16,0 0 0-16,0 0 0 0,0 0 0 15,0 0 0-15,0 0 0 0,0 0 0 16,0 0 0-16,0 0 0 0,0 26 0 15,0-26 0-15,0 0 0 0,0 0 0 16,0 0 0-16,0 0 0 0,0 0 0 16,0 0 0-16,0 0 0 0,0 25 0 15,0-25 0-15,0 0 0 16,0 0 0-16,0 0-13 0,0 0-521 0,0 0-108 0,0 0-250 16,0 0-288-16,0 0-348 0,0-25-1020 15</inkml:trace>
  <inkml:trace contextRef="#ctx0" brushRef="#br1" timeOffset="440210.8566">22178 9228 1236 0,'0'0'126'0,"0"24"53"0,0-24 64 15,0 0 51-15,0 0 141 0,0 0-229 16,0 0 13-16,0 26 12 0,0-26 34 0,0 0 255 16,0 0-295-16,0 0-17 15,0 0-28-15,0 0-18 0,0 0-17 0,0 0 91 16,0 0-145-16,0 0-1 0,0 0-6 15,0 0-15-15,24 0 123 0,-24 0-69 16,25 0 5-16,-25 0 16 16,25 0 5-16,0 0-15 0,0 0 81 0,-25 0-115 15,24 0 4-15,-24 0-4 0,25 0-8 16,-25 0 18-16,0 0-83 16,25 0-6-16,-25 0-6 0,0 0-2 0,25 0 13 15,-25 0 14-15,0 0-13 0,25 0 3 16,-25 0 7-16,0 0-3 0,25 0 19 15,-1 0-27-15,-24 0 5 0,0 0 37 16,25 0-24-16,-25 0 17 0,25 0 86 16,-1 25-87-16,-24-25-11 0,25 0-4 15,-1 0-48-15,1 0 32 0,-25 0-21 0,25 0-2 16,-25 0 1-16,0 0-8 0,25 0-4 16,0 0 16-16,-25 0 5 0,0 0 9 15,25 24 9-15,-25-24-12 0,25 0 23 16,-25 0-24-16,25 0-8 0,-25 0-8 15,25 0 1-15,-25 0-14 0,25 0 7 16,0 0-7-16,-25 0 3 16,0-24 3-16,24 24-2 0,-24 0 24 15,0 0-11-15,0 0-24 0,24 0 14 0,-24 0-1 16,0 0 2-16,25 0 2 0,-25 0 1 16,0 0 0-16,25 0 19 0,-25 0-19 15,25 0 14-15,0 0-12 0,-25 0 2 0,24 0-4 16,-24 0 4-16,25 0-2 0,0 0-2 15,-25 0-3-15,0 0 0 16,25 0 0-16,-25 0 0 0,25 0 0 0,-25 0 0 16,0 0 0-16,24 0 0 0,-24 0 0 15,0 0 0-15,25-25-9 0,-25 25 9 16,25 0 0-16,-25 0 0 0,0 0 9 16,25 0-9-16,0 0 0 0,-25 0 0 15,0 0 0-15,25 0 0 0,-25 0 0 0,24 0 0 16,-24 0 0-16,25 0 0 0,-25-26 0 15,0 26 0 32,25 0 0-47,-25 0 0 0,0 0-19 0,25 0 19 0,-25 0 0 0,0 0 0 0,0 0 19 0,0 0-44 16,0 0 4-16,0 0 20 0,0 0 1 0,0 0 46 0,0 0-45 0,0 0-1 16,0 0 0-16,0 0 0 0,0 0 0 15,0 0 0-15,0 0 0 0,0 0 0 16,0 0 0-16,0 0 0 0,0 0 0 15,0 0 0-15,0 0 0 0,0 0 0 0,0 0 0 16,-25 0 0-16,25 0 0 16,0 0 0-16,0 0-5 0,0 0 5 15,-25 0 0-15,25 0 5 0,0 0-5 16,-25 0 0-16,25 0 0 0,0 0 0 0,-24 0 0 16,-1 0 0-16,25 0 0 15,-25-24 0-15,0 24 0 0,0 0 0 0,0 0 0 16,1 0 0-16,-1 0 0 0,0 0 0 15,0 24 0-15,0-24 0 0,-24 0 0 0,24 0 0 16,0 0 0-16,0 0 0 16,1 26 0-16,0-26 0 0,-1 0 0 15,25 0 0-15,-25 25-3 0,25-25 3 0,-25 0 0 16,0 0-8-16,0 0 8 16,0 0 0-16,25 0-10 0,-25 0 21 0,-25 0-11 15,50 0 10-15,-25 0-10 0,1 0 0 16,-1 0 0-1,1 24 0 1,-1-24 0-16,0 0 0 0,1 0 0 0,24 0 0 0,0 0 0 16,0 0 0-16,0 0-13 0,0 0 13 15,-25 0 0-15,25 0 6 16,0 0-6-16,-25 0 0 0,25 0 7 0,-25 0-7 16,25 0-1-16,0 0 1 0,-25 0 0 0,0 26 0 15,25-26 1 1,-24 0-1-16,24 0 0 0,0 0 0 15,0 0 0-15,0 0 0 0,0 0 0 16,0 0 0-16,0 0 0 0,0 0 0 16,24 0-17-16,1 0-388 0,-25 0-69 15,0-26-270-15,0 26-248 0,0 0-293 16,25 0-1465-16,-25-24 1849 0</inkml:trace>
  <inkml:trace contextRef="#ctx0" brushRef="#br0" timeOffset="459792.8521">12527 8906 861 0,'0'0'69'0,"0"0"100"16,0 0 86-16,0-25 62 0,0 25 1 16,0 0 186-16,0 0-272 0,24 0-16 15,-24 0-2-15,0 0 28 0,0 0 21 16,51 0 274-16,-51-25-317 0,25 25-55 15,0 0-34-15,0 0-19 0,49 0 97 16,-50 0-84-16,25 0-5 0,-24 0 21 0,25 0 26 16,0 0 15-16,49 0 165 15,-50 0-215-15,1 0-42 0,0 25-40 16,-1-25-13-16,1 0-22 0,-25 0-12 16,0 0 0-16,-25 0-6 15,24 0 10-15,-24 0-7 0,0 0-70 0,-24 0-80 16,24 0-105-16,-25 0-77 0,0 0-90 15,-25 0-783-15,50 0 419 0,-24 0-132 16,-1 0 24-16,0 0 172 0</inkml:trace>
  <inkml:trace contextRef="#ctx0" brushRef="#br0" timeOffset="460228.2861">12949 8955 1001 0,'0'0'118'0,"0"0"50"16,0 0 79-16,0 0 275 0,0 0-299 0,0 0-13 16,-25 26 31-16,25-26 66 0,0 0 446 15,-25 24-365-15,25 0-20 0,0 1-71 16,0 1-40-16,-25-2-33 0,25 26 129 15,-25-26-216-15,25 26-31 0,0-26-37 0,-25 27-15 16,25 23 25-16,-24-49-80 0,24-1 9 16,0 2-19-16,0-2-12 15,0 1-89-15,0-25-404 0,0 25 25 0,0-25-192 16,0 0-144-16,0 0-226 0,24-25 54 16,1-24-216-16</inkml:trace>
  <inkml:trace contextRef="#ctx0" brushRef="#br0" timeOffset="460822.6584">12998 8782 1941 0,'0'0'57'0,"0"0"63"0,0 0 75 15,0 0 413-15,0 0-246 0,0 0 37 16,0 24-11-16,0-24-32 0,25 50 139 16,-25-25-345-16,0-25-10 0,25 25-7 15,-25 0 25-15,25-1-32 0,24 50-16 16,-49-49-102-16,25 1 1 0,0-2 37 16,0 0-48-16,24 26-12 0,-24-25 18 15,0 0-4-15,0-1-4 0,0 2 31 16,-1-1-41-16,1-1 10 0,0 2 12 15,-25-26-4-15,25 0-7 0,-25 0 5 16,0 24-21-16,0-24 14 0,0 0 0 16,0 0 6-16,0 0 6 0,0 0-8 15,-25 25 3-15,25-25-3 0,-25 0 34 16,0 24 11-16,25-24 12 0,-24 0 14 16,24 0 22-16,-50 26 91 0,50-26-91 15,-25 24-29-15,0-24 30 0,1 0-3 16,-1 25 9-16,-25-25 94 15,25 0-117-15,-24 25-14 0,24-25-15 0,0 0 0 16,-49 0 0-16,49 0-38 0,0 0-5 0,0 24-4 16,0-24 2-16,0 0-2 0,25 0 0 15,-24 0-2-15,24 0 2 0,0 0-2 16,0 0 4-16,0 0-15 0,0 0 8 16,0 0 1-16,0 0-5 15,0 0 8-15,0 0-10 0,0 0-28 0,24 0 33 16,-24 0-2-16,0 0 4 0,0 0-7 15,0 0-146-15,25 0-24 0,-25 0-106 16,0 0-94-16,0 0-88 0,25 0-192 16,-25 0-1041-16,0 0 599 15,0 0 177-15,0-24 289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31T16:15:29.688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4837 1661 1925 0,'0'0'99'0,"0"0"47"16,0 0 61-16,0 0 18 0,0 0 4 0,0 0 299 16,25 0-258-16,-25 0-3 0,25 0-30 15,-25 0-37-15,25 0 20 0,0 0 166 16,-1 0-204-16,1 0-39 0,-25 0-22 15,25 0 50-15,48 0 179 0,-48 0-143 0,0 0-69 16,25 0 36-16,-25 0 14 16,24 0-38-16,52 0 153 0,-28 0-222 0,-23 0-19 15,-1 0-16-15,1 0 18 0,74 0 63 16,-74 0-69-16,24 0 0 0,-24 0 11 16,-1 0-3-16,26 0 29 15,-26 0-82-15,-24 0 0 0,0 0-3 0,25 0-8 16,-26 0 6-16,1 0 6 0,0 0-8 15,-25 0 9-15,0-24-5 0,25 24 35 16,-25 0 36-16,0 0-26 0,0 0-20 16,0 0 10-16,0 0-18 0,0 0-7 15,0-24-20-15,0 24 0 0,0 0 0 16,0 0 0-16,0 0 0 16,0 0 0-16,0 0 0 0,0 0 0 0,0 0 0 15,0 0 0-15,0 0 0 0,0 0 0 0,0 0 0 16,0 0 0-16,0 0 0 0,25 0 0 15,-25 0 0-15,0 0 0 16,0-26 0-16,0 26 0 16,0-24 0-16,0 24 0 15,0 0 0-15,0 0 0 0,0-25 0 0,0 25 0 0,0-25 0 16,0 1 0-16,0-2 0 0,0 2 0 16,0-1 0-16,0 0 0 0,25 25 0 0,-25-50 0 15,0 25 0-15,0 25 0 16,24-25 0-16,-24 0 0 0,0 1 0 0,0 24 0 15,0-25 0-15,0 25 0 0,0 0 0 16,0 0 0-16,0 0 0 0,0 0 0 16,0 0 0-16,0 0 0 0,0 25 0 15,25-1 0-15,0 1 0 0,-25 0 0 16,25 0 0-16,-25 25 0 0,0-25 0 0,49 74 0 16,-49-49 0-16,25 24 0 15,0-50 0-15,-25 2 0 0,25-26 0 16,-25 25 0-16,25-1 0 0,-25 0 0 15,0-24 0-15,0 0 0 0,25 0 0 16,-25 0 0-16,24-24 0 0,-24 0 0 0,0-1 0 16,0-1 0-16,0-22 0 0,25-27 0 15,-25 26 0-15,0-51 0 16,0 75 0-16,25 0 0 16,-25 0 0-16,0 0 0 15,0 0 0-15,0 25 0 0,25-24 0 0,-25 24 0 16,0 0 0-16,0 0 0 0,0 0 0 15,25 24 0-15,-25-24 0 0,0 50 0 0,0-50 0 16,24 50 0-16,-24 0 0 0,25-25 0 16,-25 25 0-16,0-26 0 0,0 26 0 15,25 24 0-15,-25-24 0 0,25-25 0 0,-25-1 0 16,0 0 0-16,25 2 0 16,0-26 0-16,-25 0 0 0,0 24 0 0,24-24 0 15,-24 0 0 1,25-50 0-16,-25 50 0 15,25-24 0-15,-25-25-3 0,25 23-38 0,0-48-124 0,-25 50 88 0,24-26 33 16,-24 26 32-16,0-2 29 0,0 2-9 16,0-1-43-16,0 25 36 0,0 0-12 15,0-25 30 1,0 25-34-16,0 0 15 0,0 0 45 0,0 0 11 16,0 0-54-16,0 25 2 0,0-25-26 0,0 25-16 15,0-25 33-15,0 0-5 0,0 0 16 16,0 24-6-16,0-24 2 15,0 0-1-15,0 0 7 0,0 0 7 16,0 0-13-16,0 0 7 16,0 0-28-16,0 0 22 0,0 0-15 15,25 0 32-15,-25 0 0 0,25 0 17 0,25 0 76 16,-25 0-66-16,-1 0-12 0,0 0 3 16,1 0-38-16,75 0 1 0,-75 26-1 15,25-26 0-15,24 0 0 0,-24 0 0 0,23 24 0 16,76-24 0-16,-73 0 0 15,22 0 0-15,-24 0 0 0,26 0 0 0,98-24 0 16,-99 24 0-16,1 0 0 16,-1 0 0-16,0-26 0 0,-24 26 0 15,123 0 0-15,-99 0 0 0,1-24 0 16,-26 24 0 0,1 0 0-16,74 0 0 0,-100 0 0 0,26 0 0 0,-26 0 0 15,-24 0 0-15,25 0 0 0,-1-25 0 16,-24 25 0-16,-25 0 0 0,0 0 0 15,0 0 0-15,0 0 0 0,-25 0 0 16,25 0 0-16,-24 0 0 16,-1 0 0-16,25 0-195 0,-25 0-343 0,25 0-398 15,0 0-634-15,0 0-1793 0</inkml:trace>
  <inkml:trace contextRef="#ctx0" brushRef="#br0" timeOffset="99857.1181">4887 1760 1171 0,'0'0'63'0,"0"0"33"15,0 0 52-15,0 0 72 0,0 0 206 16,0 26-197-16,0-26-7 0,0 24 21 0,0-24 34 16,0 0 26-16,0 25 299 15,0 0-325-15,0-25-34 0,0 24-18 0,0 2-16 16,0-1-16-16,25 25 124 15,-25-26-149-15,0 1 31 0,25 25 3 0,-25-25 10 16,0 74 172-16,24-75-208 0,-24 26 1 16,25-1-17-16,-25 26-26 15,0-26-20-15,25 76 21 0,-25-51-63 16,0-24 4-16,0 25 13 16,0-27 65-16,0 76 32 0,0-73-117 0,0-3-69 15,-25 2 16-15,25 1-12 16,0-2-4-16,0 26 0 0,0-51 0 0,0 0 0 0,-25 2 0 15,25-2 0-15,0 26 0 0,0-50 0 16,0 25 0-16,0-25 0 16,0 0 0-16,0 25 0 0,0-25 0 15,0 0 0-15,0 0 0 0,0 0 0 16,0 25 0-16,0-25 0 0,0 0 0 16,0 24 0-16,0-24 0 0,0 0 0 0,0 24 0 15,0-24 0-15,0 0 0 0,0 0 0 16,0 0 0-16,0 0 0 0,0 0 0 15,0 26 0-15,0-26 0 16,0 0 0-16,0 0 0 0,0 0 0 0,0 0 0 16,0 0 0-16,0 0 0 0,0 0 0 15,0 0 0 1,0 0 0-16,0 0 0 0,0 0 0 16,0 0 0-16,0 0 0 0,0 0 0 0,0 0 0 0,0 0 0 15,0 0 0-15,0 0 0 16,0 0 0-16,0-26 0 0,0 26 0 15,0 0 0-15,0-24 0 0,0 24 0 0,0 0 0 16,0 0 0-16,0 0 0 0,0 0 0 16,0 0 0-16,0 0 0 0,0 0 0 15,0 0 0-15,0 0 0 0,-24 0 0 16,24 0 0-16,-25 0 0 0,25 0 0 16,-25 0 0-16,25 0 0 0,-25 24 0 15,0-24 0-15,1 0 0 0,24 0 0 0,-26 0 0 16,1 26 0-16,0-1 0 15,1-1 0-15,-1 1 0 0,25-25 0 0,-24 25 0 16,-1 25 0-16,0-25 0 16,25 0 0-16,-25-1 0 0,25 1 0 15,0 25 0-15,-25 0 0 0,25-26 0 0,0 2 0 16,0-3 0-16,0 2 0 0,0 25 0 16,0-25 0-16,25-1 0 15,-25-24 0-15,25 25 0 0,0 25 0 0,0-50 0 16,-1 25 0-16,1-25 0 0,-1 0 0 15,1 25 0-15,26-25 0 0,-2 0 0 16,-24 0 0-16,0 25 0 0,0-25 0 16,49 0 0-16,-49 0 0 0,0 0 0 15,-2 0 0-15,27 0 0 0,-25-25 0 0,25 0 0 16,-26 25 0-16,1-25 0 0,-25 0 0 16,25 25 0-16,0-50 0 15,0 50 0-15,1-24 0 0,-26-1 0 0,0 0 0 16,24 0 0-16,-24 0 0 0,25 2 0 15,-25-3 0-15,0 2 0 0,0-1 0 16,0 0 0-16,0 1 0 0,0-2 0 16,0 1 0-16,0 1 0 0,-25-1 0 15,1-25 0-15,24 25 0 0,-26 0 0 16,26 25 0-16,-25-25 0 0,0 1 0 16,25-1 0-16,-25 25 0 0,0-26 0 15,25 26 0-15,-24 0 0 0,-1-24 0 16,0 24 0-16,25-24 0 0,-25 24 0 15,0 0 0-15,0-25 0 0,25 25 0 16,-23 0 0-16,-2 0 0 0,0 0 0 16,25 0 0-16,-50 0 0 0,26 0 0 0,-1 0 0 15,-25 25 0-15,25-25 0 0,-25 0 0 16,25 24 0-16,0-24 0 0,1 24 0 16,-1-24 0-16,25 0 0 0,-49 26 0 15,49-26 0-15,-25 0 0 0,25 25 0 0,0-25 0 16,-25 24 0-16,25-24 0 0,0 0-28 15,0 0-172-15,0 25-234 0,25-25-347 16,0 25-1811-16,0-25 1002 16,-1 25 322-16,1-25 466 0</inkml:trace>
  <inkml:trace contextRef="#ctx0" brushRef="#br0" timeOffset="100540.5234">4862 3970 1983 0,'0'0'107'0,"25"0"85"0,-25 0 90 15,0 0 523-15,0 0-358 0,0 0 2 16,0 0-57-16,0 0-33 0,0 0 186 16,-25 0-315-16,25 0 14 0,0 23-45 0,0-23-8 15,0 0-53-15,0 0 122 0,0 0-158 16,0 0-27-16,0 0-34 0,0-23-4 15,0 23 37-15,0 0-62 0,0 0-1 16,0-26-40-16,0 26 14 16,25-24 27-16,0-1 71 0,-25 25-74 15,25 0 0-15,-25 0-14 0,24 0 3 0,1 0-5 16,-25 0-1-16,25 0 4 0,-25 0-2 16,25 0 4-16,-25 0 5 0,25 25-1 15,-25-1 0-15,23-24-6 0,-23 26 10 16,0-26 0-16,0 23-17 0,25-23 11 15,-25 0 4-15,0 0 20 0,0 25-17 0,0-25 25 16,25 0-30-16,0 0-20 16,-25 0-11-16,25-25 27 0,-25 25-3 15,25-49-21-15,-25 49-26 0,0-24-27 0,0-1-41 16,24 25-81-16,-24-25-90 0,0 1-533 16,0 24 180-16,0-26-192 0,0 26-318 15,0 0-94-15</inkml:trace>
  <inkml:trace contextRef="#ctx0" brushRef="#br0" timeOffset="101291.8835">4887 1661 623 0,'-25'0'104'0,"25"0"29"15,0 0 28-15,-25 26 17 0,25-26 22 0,0 0 258 16,0 25-237-16,0-25-36 0,0 0 0 16,0 24 12-16,25-24 175 15,-25 24-240-15,0-24 55 0,0 0-9 0,0 26-46 16,0-26-27-16,25 0-57 16,-25 24-44-16,0-24-201 0,0 0-214 15,0 25-404-15,0-25-122 0</inkml:trace>
  <inkml:trace contextRef="#ctx0" brushRef="#br0" timeOffset="102774.4507">5134 4366 1565 0,'0'25'135'0,"0"-25"43"0,0 25 100 0,0-25 14 15,0 24 9-15,25-24 357 0,-25 26-355 16,0-26 3-16,0 23-8 0,25-23-9 16,-25 26 137-16,0-2-290 0,0 2-22 15,0-26 11-15,25 48 7 0,-25-22 15 16,0 48 24-16,0-24-123 0,0-1-26 16,0 1 33-16,0-1 7 0,0 51 99 15,0-50-31-15,0-2-10 0,24 3 6 16,-24-2 21-16,25 1-33 0,-25 25 91 15,25-51-159-15,-25 27-15 0,25-27-1 0,-25 0 2 16,25 1 2-16,-25 0-24 0,26-25-12 16,-26 0 2-16,24 25-8 0,-24-25 8 15,25 0 14-15,-1 0 2 0,1 0-10 16,0 0 3-16,-1 0 4 16,26 0 40-16,-25 0-16 15,0 0 20-15,24 0-8 0,1 0 11 16,-25 0 7-16,74-25 71 0,-49 25-50 0,24-25 22 15,-24 25-8-15,24 0-14 0,75 0-21 0,-74-25-67 16,-1 25 0-16,0 0 0 0,26 0 0 16,-26 0 0-16,100-24 0 0,-100 24 0 15,26-24 0-15,-26 24 0 0,25 0 0 16,50-26 0-16,-49 26 0 0,-26-25 0 16,24 25 0-16,-23 0 0 0,24 0 0 15,75-24 0-15,-75 24 0 0,0-26 0 0,-24 26 0 16,24 0 0-16,75-24 0 0,-75 24 0 15,-25-25 0-15,26 25 0 16,-26 0 0-16,25 0 0 16,75-25 0-1,-99 25 0-15,24 0 0 0,-25-25 0 0,26 25 0 0,48-25 0 16,-73 25 0-16,-1 0 0 0,1-24 0 0,-1 24 0 0,1 0 0 16,23-25 0-16,-48 25 0 0,-1 0 0 15,2 0 0-15,-26 0 0 0,49 0 0 16,-50 0 0-16,1 0 0 0,0 0 0 15,-1 0 0-15,1 0 0 0,-25 0 0 16,25 0 0-16,-25 0 0 0,0 0 0 47,0 0 0-47,0 0 0 0,0 0 0 0,0 0-48 0,0 0-130 0,0 0-172 0,0 0-282 0,0 0-1328 0,0 0 501 0,0 0 43 16,0 0 287-16</inkml:trace>
  <inkml:trace contextRef="#ctx0" brushRef="#br0" timeOffset="106697.0404">8756 1587 1585 0,'0'0'170'16,"0"0"70"-16,0 0 72 0,0 0 17 15,0-24 224-15,0 24-215 0,0 0 28 16,0 0-56-16,0 0 22 0,0 0-66 15,0 0 165-15,25 0-275 0,-25 0 22 16,0 0 28-16,0 0-5 0,0 0 179 16,0-25-297-16,0 25 8 0,0 0-29 0,0 0 11 15,0 0 89-15,0 25 66 0,0-25-111 16,0 24-23-16,0 2 20 16,0-2 15-16,0 51 138 0,0-27-126 15,0 27-20-15,0-26-37 0,25 26-26 0,-25 0-44 16,0 75-14-16,25-77 0 0,-25 1 0 15,25 1 0-15,-25-26 0 0,25 76 0 16,-25-100 0-16,0 24 0 0,24 1 0 16,-24-26 0-16,0 1 0 0,0 25 0 15,0-26 0-15,0 2 0 16,0-26 0-16,0 0 0 0,0 24 0 16,0-24 0-16,0-24-79 15,0 24-153-15,0-26-203 0,0 26-296 0,0-24-206 16,0 0-254-16,0-2-1605 0,0 26 1764 15,0 0 407-15</inkml:trace>
  <inkml:trace contextRef="#ctx0" brushRef="#br0" timeOffset="109071.7957">9154 3597 441 0,'0'0'31'0,"0"0"38"16,0 0 33-16,0-25 59 0,0-1 245 0,0 26-191 15,0 0-15-15,0 0-38 0,0-24-8 0,0 24 2 16,0 0 122-16,0 0-140 16,0 0-17-16,0 0 5 0,0-24 32 0,24 24 183 15,-24 0-179-15,0 0-5 0,0 0-13 16,0 0 16-16,0 0 9 15,0 0 157-15,0 0-167 0,0 0-2 0,0 0-51 16,0 0 47-16,0 0 111 0,0 0-85 16,0 0-55-16,0 0 4 0,0 0 61 15,0 0-50-15,0 0 153 0,0 0-179 16,0 0-2-16,0 24-13 0,0-24 13 0,-24 0 119 31,24 0-112-31,0 24-11 0,0 2 3 16,0-1 13-16,0-25 12 0,0 49 152 0,0-24-157 15,0 0-16-15,24 0-40 0,-24 25-31 0,25 25-23 16,-25-51-20-16,25 76 0 16,-25-77 0-16,0 2 0 0,25 0 0 0,-25 0 0 15,0 0 0-15,0-25 0 0,0 24 0 16,0-24 0-16,0 0 0 0,0 0 0 16,0 0-3-16,0-24-120 0,0 24-142 0,0 0-195 15,-25 0-275-15,0-50-1320 16,25 50 635-16,-25-25 109 0,25 25 316 15</inkml:trace>
  <inkml:trace contextRef="#ctx0" brushRef="#br0" timeOffset="114690.7404">8980 4192 1580 0,'0'0'59'0,"0"0"228"0,0 0-88 0,0-25-15 16,0 25-22-16,0 0-11 0,0 0 129 16,0 0-143-16,0 0 16 15,0 0 29-15,25 0 35 0,-25 0 60 0,24 0 282 16,1 25-296-16,-25-25-62 0,25 0-57 16,0 0 10-16,25 0 66 0,-26 0-117 15,1 25-19-15,25-25-25 0,-25 0 4 16,24 0 2-16,26 0-25 0,-50 0-44 15,24 0-22-15,1 0 21 0,-25 0 0 16,49-25-50-16,-49 25 57 0,0 0-2 16,0-25 67-16,-1 25-73 0,1 0 9 15,-25 0-16-15,25 0 12 0,-25 0-6 0,0 0-2 16,0 0 0-16,-25 0 18 0,-24 0-20 16,49 25-42-16,-25-25-57 15,0 0-102-15,25 0-93 0,-25 0-871 0,25 0 396 16,-25 0-235-16,25 0 150 0,0 0 181 15</inkml:trace>
  <inkml:trace contextRef="#ctx0" brushRef="#br0" timeOffset="115234.6083">9302 4316 759 0,'0'0'48'0,"0"0"21"15,0 0 45-15,0 0 253 0,0 0-146 16,0 0-12-16,0 0-6 0,0 0-6 15,0 0-4-15,0 0 223 0,-24 0-143 0,24 0 54 16,0 0 94-16,0 0 19 16,0 26 285-16,0-26-511 0,24 0-19 0,-24 0-6 15,0 0 30-15,25 0-21 16,-25 0 118-16,0 0-198 0,25 0-22 16,-25 0-15-16,25 0-12 0,0 0 2 15,-25 0-63-15,25 0-17 0,-25 0 9 0,24 0-6 16,-24 0-3-16,25 0-103 15,-25 0-53-15,0 0-121 0,0 0-72 0,0 0-167 16,0 0-897-16,0 0 523 0,-25 0-37 16,25 0 100-16,-24 0 184 0</inkml:trace>
  <inkml:trace contextRef="#ctx0" brushRef="#br0" timeOffset="115707.5792">9005 4515 1127 0,'-25'0'105'16,"25"0"88"-16,0 0 402 0,0 24-289 15,0-24 8-15,0 0 34 0,0 0 67 16,0 0-8-16,25 0 262 0,-1 0-482 15,-24 0-46-15,25 0-54 0,0 0-1 16,50 0 9-16,-51 0-90 0,26 0-5 16,0 0-5-16,24 0-4 0,-24 0 9 15,49-24-54-15,-49 24 81 0,-1 0-52 16,1 0 39-16,-25-26-35 0,0 26 3 0,24 0 3 16,-49 0-34-16,25 0-19 15,-25 0 23-15,0 0-19 0,-25 0-136 0,25 0-35 16,-25 0-89-16,1 0-83 15,24 0-112-15,-25 0-156 0,0 0-790 0,0 0 924 16</inkml:trace>
  <inkml:trace contextRef="#ctx0" brushRef="#br0" timeOffset="116097.1589">9278 4738 1336 0,'0'0'126'0,"0"0"83"15,0 0 72-15,0 0 7 0,0 0-16 16,0 0 164-16,49 0-225 0,-49 0 12 0,25 0-47 16,0 0 51-16,0 0-124 0,24-25-71 15,-24 25-76-15,-25 0 45 0,25 0-22 16,-25 0-62-16,25 0-211 0,-25 0 90 15,0 0-9-15,0 0-86 0,-25 0-133 0,25 0-150 16,-25 0-543-16,0 0 748 16</inkml:trace>
  <inkml:trace contextRef="#ctx0" brushRef="#br0" timeOffset="116733.6598">9377 4738 1144 0,'0'0'92'16,"0"25"86"-16,0-25 84 0,0 0 73 15,0 0 270-15,0 0-316 0,0 0 15 16,0 0 43-16,0 0 53 0,0 0 280 15,0 0-439-15,0 0-54 0,0 0-10 16,0 0 66-16,0 0 13 0,0 0 315 16,25 0-310-16,-25 0-35 0,0 0-5 15,0 0-4-15,25 0 180 16,-25 0-229-16,0 25-24 0,0-25-34 0,0 0-22 16,0 24-52-16,0 2-24 0,0-2-12 0,0-24 0 15,0 24 0-15,0 1 0 16,0 1 0-16,0-2 0 0,24 1 0 15,-24 0 0-15,0-1 0 0,0-24 0 16,0 26 0-16,25-2 0 0,-25 0 0 16,0-24 0-16,0 0 0 0,0 26 0 15,0-26 0-15,0 0 0 0,0 25 0 16,0-25 0-16,0 0 0 0,0 0 0 16,0 0 0-16,0 0 0 0,0 0 0 0,0 0 0 15,0 0 0-15,0 0 0 0,0 0 0 16,0 0 0-16,0 0 0 0,0 0 0 0,0 0 0 15,0 0 0-15,0 0 0 0,0 0 0 16,0 0 0-16,0 0 0 0,0 0 0 16,0 0 0-16,0 0 0 15,0 0 0-15,0 0 0 0,0 0 0 16,0 0 0-16,0 0 0 0,0 0 0 16,0 0 0-16,0 0-33 0,0 0-65 15,0 0-245-15,0 0 109 0,0 0 12 16,0-25-19-16,0 25-56 31,0 0-17-31,0 0-368 0,0 0 370 0,0 0-40 16,0 0-138-16,0 0-210 0,-25 0-1280 0,25 0 1101 0,0 0 252 0</inkml:trace>
  <inkml:trace contextRef="#ctx0" brushRef="#br0" timeOffset="119735.1127">9451 5259 1774 0,'0'0'25'16,"0"0"35"-16,0 0 39 0,0 0 174 0,0 0-109 15,0 0 41-15,0 0-4 0,0 0 23 16,0 0 8-16,0-25 214 0,0 25-219 16,0 0 31-16,0 0 6 0,0 0 5 15,0 0 135-15,0 0-288 0,0 0-17 16,0 0 7-16,0 0 14 0,0 0 2 15,0 0 103-15,25 0-145 0,-25 0 7 16,0 0-18-16,0 0 10 16,0 0 27-16,0 0-62 0,0 0 1 0,25 0 24 15,-25 0-35-15,0 0-2 0,0 0 42 16,0 0 10-16,0 0-24 0,0 0-6 16,0 0-8-16,0 0 23 0,0 0-12 15,0 0 4-15,0 0 18 0,0 25 11 16,0-25 11-16,25 0 113 0,-25 0-115 15,0 0 7-15,0 0 4 0,0 25-13 0,0-1 73 16,0 2-139-16,0-26 0 0,25 24-31 16,-25 1 0-16,0 1 0 15,0 22 0-15,0-23 0 0,0 0 0 0,0 0 0 16,24 0 0-16,-24-1 0 0,0 1 0 16,0 0 0-16,0 0 0 0,0-25 0 15,0 24 0-15,0 0 0 0,0-24 0 16,0 0 0-16,0 0 0 0,0 0 0 15,0 0 0-15,0 0 0 0,0 0 0 16,-24-24 0-16,24 24 0 0,0 0 0 16,-25 0 0-16,0 0 0 0,25 0 0 15,-25 0 0-15,0 0 0 0,-24 0 0 0,24 0 0 16,0 24 0-16,25-24 0 0,-25 0 0 16,-24 26 0-16,49-26 0 0,-25 0 0 15,25 0 0-15,0 0 0 0,0 0 0 16,0 0 0-16,25 0 0 0,-25 0 0 15,24 0 0-15,1 0 0 0,50 0 0 16,-50 0 0-16,24 0 0 0,-24 0 0 16,25 0 0-16,-26 0 0 0,51 0 0 0,-50 0 0 15,0 0 0-15,-1 0 0 0,1 0 0 16,0 0 0-16,-25 0 0 0,25 0 0 16,-25 0 0-16,0 0 0 0,0 0 0 15,0 0 0-15,0 0 0 0,0 0 0 16,0 0-59-16,0 0-78 0,0 0-369 15,0 0 130-15,0 0-132 0,0 0-92 16,25 0-281-16,-25 0-90 0,0 0-1230 16,24 0 1318-16,-24 0 241 0</inkml:trace>
  <inkml:trace contextRef="#ctx0" brushRef="#br0" timeOffset="120122.8435">9526 6078 989 0,'0'0'126'16,"0"0"137"-16,0 0 82 0,0 0 38 15,0 0 274-15,0 0-354 0,0 0 20 16,25 0 18-16,-25 0 10 0,24 0-40 16,26 0 136-16,-50 0-310 0,25 0-58 15,0 0-49-15,0-25 12 0,24 25-4 16,-49 0-29-16,25 0-18 0,-25 0 4 15,0 0-14-15,0 0-4 0,0 0-91 16,-25 0-11-16,25 0-128 0,0 0-153 16,0 25-163-16,-49-25-134 0,24 24-821 15,25-24 876-15,-25 26 203 0</inkml:trace>
  <inkml:trace contextRef="#ctx0" brushRef="#br0" timeOffset="120306.6664">9575 6350 3654 0,'25'0'586'16,"-25"0"-130"-16,25 0 130 0,0 0-122 15,-25 0-67-15,25 0-115 0,0 0-102 16,-1 0-245-16,1 0-137 0,-25 0-161 16,0 0-266-16,0 0-1282 0,0 0 714 0,0 0 174 15,0 0 344-15</inkml:trace>
  <inkml:trace contextRef="#ctx0" brushRef="#br0" timeOffset="131284.0612">16720 942 1318 0,'-25'0'159'0,"25"0"-36"0,0 0 43 0,0 0-23 16,0 0 172-1,0 0 43-15,0 0-135 0,0 0 39 16,0 0 37-16,0 25 35 0,0-25 241 0,0 0-365 16,0 25-40-16,0-25-45 15,0 0-38-15,0 0 9 0,0 0-59 0,0 0 38 16,0 0-25-16,0 0 44 0,0 0-50 15,0-25-132-15,0 25 52 0,0 0 16 16,0-25 11-16,25 25 165 0,0-50-170 16,-25 50 24-16,0-24-77 0,0-1 49 15,24 1 13-15,-24-2-20 0,0 26 30 16,25 0 4-16,-25 0 20 0,0 0-25 16,0-24 6-16,0 24-9 0,0 0-29 15,0 0 28-15,25 0-3 0,-25 0 41 16,0 0-32-16,25 24 3 0,0 2-7 15,0-26-3-15,-1 24-1 0,-24-24-31 16,25 25 36-16,25-1 21 0,-50 2 32 0,25-26-65 16,-25 24 54-16,24-24-50 15,-24 25 2-15,25-25-58 16,-25 25 61-16,0-25 0 0,0 0 15 0,0 0-17 0,0 0-7 16,-25 0 11-16,25 0-43 0,-24 0 26 15,-1 0-17-15,0 0 10 0,-25 0 8 16,26 0 10-16,-1-25 8 15,0 25 28-15,0 0-54 0,-25 0 9 16,50 0-28-16,0 0 63 0,-24 0-40 16,24 0 6-16,0 25 2 0,49-25-42 0,-24 25 36 15,0-25-78-15,0 0-72 0,0 0-190 16,24 0-724-16,-24 0 448 0,-25 0-126 16,25 25 105-16,-25-25 42 0,0 0 177 0</inkml:trace>
  <inkml:trace contextRef="#ctx0" brushRef="#br0" timeOffset="131973.0856">16894 967 1734 0,'0'0'211'16,"0"0"-43"-16,0 0 62 0,0 0-36 16,0 0 16-16,0 0 35 15,0 0 287-15,0 0-240 0,0 0-27 16,0 25-45-16,0-25 15 0,-25 0 96 0,25 0-204 16,0 0-62-16,0 0 7 0,0 25-13 15,0-25-2-15,0 25 72 0,0-1-67 16,0 1-1-16,0 1-4 0,0-2-11 15,0 0 31-15,0 2-4 0,0-2 61 0,0 1-8 16,0-1 42-16,0 1-46 16,0 50 51-16,0-50-101 0,-25 25-16 0,25-26-34 15,0 26 0-15,0 24-10 0,0-24 3 16,0 0 25-16,0-25-28 16,0 23-11-16,0 2 7 0,25 24-25 0,0-23 24 15,-25-1-6-15,24-1-2 0,-24 1 10 16,50 50-2-16,-25-52-2 0,-25 2 5 15,25 24-5-15,-25-24-4 16,24 25-1-16,1 49-16 0,0-49 10 0,-25-2 24 16,0 1-22-16,25 1 22 0,-25 73-38 15,0-73 27-15,25 25-23 0,-25-26 20 16,0 25 6-16,0-24-16 0,0 123 20 16,0-98-10-16,0-1 10 0,0 1-16 15,0-2-7-15,0 101 9 0,0-100 8 0,0 1 0 16,0 23 4-16,0-24-6 0,0 25-3 15,0 99-29-15,25-123 33 0,-25-1-6 16,0 25 2-16,0-25 23 0,0 124-29 16,0-124 5-16,0 1-3 0,0-1 6 15,24-24-7-15,-24 24 10 0,0 74-5 16,0-99-7-16,0 27 5 0,0-27-6 0,0-24 3 16,0 73 22-1,0-73-22-15,0-1-2 0,0-24-28 0,0 0-47 16,0 0-61-16,0 0-330 0,0-25 167 15,0 0-53-15,0 0-227 0,0 0-227 16,0-25-1430-16,0 0 1330 0,0 25 292 0</inkml:trace>
  <inkml:trace contextRef="#ctx0" brushRef="#br0" timeOffset="133152.5808">17167 4316 1550 0,'0'0'86'0,"0"0"56"0,-25 0 258 16,25 0-233-16,0 0-12 15,0 0-11-15,0 0 6 0,0 0 113 0,0 0-139 16,0 0-1-16,25 0-1 0,-25 0-21 16,24 0-56-16,26 0 11 0,-25 0-46 15,0 0 26-15,23 0-29 0,-23 0-32 16,26 0 22-16,23 0-8 0,-24 0 29 15,24 0-29-15,-25 0 13 0,25 0-6 16,50 0 8-16,-48 0-7 0,-3 0 6 16,2 0 24-16,24 0 38 0,-25 0-6 0,125 0 99 15,-100 0-118-15,25 0 3 16,0 0-20-16,1 0-18 0,-1 0-1 0,149 0-15 16,-149 0 8-16,25 0 2 0,-2 0 3 15,28 0-10-15,122 0 1 0,-147 26 12 16,-2-26 11-16,26 0-10 15,-26 0-20-15,26 0 6 0,124 0-4 0,-149 0 39 16,25 0-19-16,-25 24-14 0,-1-24 2 16,1 0-17-16,149 0-9 0,-149 0 27 15,-1 0 11-15,2 0-12 0,-2 0 9 16,1 25-13-16,124-25 17 16,-124 0-24-16,-25 0 43 0,25 0-23 15,-25 0-7-15,124 0 29 0,-149 0-31 0,0 0 8 16,1-25-3-16,-1 25-30 0,0 0 28 0,25-24 20 15,-49 24-23-15,-26 0 7 16,-24 0-7-16,24-26 5 0,-49 26 2 0,25 0-3 16,-1 0-33-16,-24 0-45 0,0 0-73 15,0-25-100-15,-24 25-431 0,24 0 280 16,-25-24-83-16,25 24-33 0,-25 0 35 16,25-25 25-16</inkml:trace>
  <inkml:trace contextRef="#ctx0" brushRef="#br0" timeOffset="133501.0115">24832 4117 1660 0,'0'0'63'0,"0"0"54"0,0 0 43 16,-25 0 63-16,25 0 216 0,0 0-201 15,0 0 24-15,0 0-44 0,0 0-19 0,0 0-24 16,25 0 69-16,-25 0-68 0,25 0 8 16,0 25-10-16,-1-25 6 0,26 25-83 15,24 0-51-15,-50-25-58 0,1 25-2 16,25-25 13-16,-24 0-16 0,-2 25 17 16,1-25-35-16,-25 0 3 0,0 25 46 15,0-25-5-15,0 0 36 0,-49 0 6 16,23 24-46-16,1-24 19 0,-25 0-14 15,26 25-1-15,-26-25-4 0,-24 26 1 0,50-26-1 16,-1 0-15-16,0 24-108 16,25-24-72-16,-25 50-702 0,25-50 220 15,0 24-230-15,25-24 57 0,0 26 144 16</inkml:trace>
  <inkml:trace contextRef="#ctx0" brushRef="#br0" timeOffset="134489.797">16745 4242 1982 0,'0'0'151'0,"0"0"0"16,-25 0 41-16,25 0-15 0,0 0 9 0,0 0 168 16,0 0-188-16,0 0-16 0,0 0-29 15,0 0 24-15,-25 0-13 0,25 25 128 16,-25-1-155-16,25-24-20 0,0 25-29 15,0 1-2-15,-25-26-14 0,25 49 19 16,0-24-35-16,0-1 2 0,0 2 3 16,25-26-26-16,25 23 5 0,-25 3-16 15,-1-26 18-15,1 0-13 0,0 0-17 16,25-26-9-16,-1-23-73 16,-24 25 63-16,0-1 1 0,0 0 2 15,-25 1 85-15,0-2-59 0,0-23 33 0,-25 24-89 16,0 0 65-16,0 25-4 0,1-25-5 15,-51 0 26-15,25 25-2 0,26 0-1 16,-26 0-48-16,25 0-107 0,0 25-164 0,1 0-934 16,24 0 341-16,0 0 98 15,0-25 219-15</inkml:trace>
  <inkml:trace contextRef="#ctx0" brushRef="#br0" timeOffset="135487.6239">17266 4217 1178 0,'0'0'115'16,"0"0"52"-16,0 0 28 0,0 0 35 15,0 0 23-15,0 0-125 0,0 0 4 0,0 0 19 16,0 0 12-16,0 0-22 0,0 0 114 16,0 0-157-16,0 0 12 0,0 0 27 15,0 0 16-15,0 0 112 0,0 0-214 16,0 0-33-16,0 0-43 0,0 0-45 15,25 0-79-15,-25 0-377 0,0-25 190 16,0 25-48-16,0-25-97 0,0 25-79 16,0-25 72-16,0 0-222 0</inkml:trace>
  <inkml:trace contextRef="#ctx0" brushRef="#br0" timeOffset="135655.3908">17339 3771 2124 0,'0'-25'29'0,"0"25"62"15,0-25-6-15,0 25 4 16,0 0 13-16,0-25 8 0,0 25-5 0,0-25 25 16,0 25-91-16,0-25-6 0,0 25-30 15,0-25-3-15,25 1-183 0,-25-1 32 16,26 25-115-16,-26-26-89 0,0 26-164 16,0-24 19-16,0 0-259 0</inkml:trace>
  <inkml:trace contextRef="#ctx0" brushRef="#br0" timeOffset="135837.8171">17539 3175 2488 0,'0'-24'70'0,"0"24"16"16,0 0 35-16,0-26-21 16,0 26-8-16,0-25 17 15,0 1-64-15,0 24-47 0,0-26 13 0,0 26-59 0,0-24-58 16,0 0-233-16,0-1 65 0,0 25-42 0,25-26-107 15,-25 2-38 1,24-1-264-16,-24 25 521 0</inkml:trace>
  <inkml:trace contextRef="#ctx0" brushRef="#br0" timeOffset="136020.3209">17711 2629 1959 0,'0'0'54'0,"0"0"55"0,0-24 45 16,0 24 48-16,25-25-19 0,-25 25 109 15,25-25-185-15,-25 25-24 0,0-25-34 16,25 25-16-16,-25-25-23 16,0 1-46-16,0 24-34 0,25 0-52 15,-25 0-76-15,0-26-95 0,25 26-487 16,-25 0 313-16,0 0 84 0,24 0-8 16,-24 0 136-16</inkml:trace>
  <inkml:trace contextRef="#ctx0" brushRef="#br0" timeOffset="136194.8113">18059 2505 1054 0,'25'0'85'0,"-25"25"64"0,0-25 69 16,0 25 43-16,0-25-55 0,0 0 63 15,25 25-195-15,-25-25-18 0,0 0-19 16,0 25-18-16,0-25-5 0,24 24-22 16,-24-24-21-16,0 25-65 0,25-25-75 15,-25 0-98-15,25 26-498 0,-25-2 361 16,25-24 68-16,-25 24 148 0,25-24 47 0</inkml:trace>
  <inkml:trace contextRef="#ctx0" brushRef="#br0" timeOffset="136355.7184">18357 3002 1615 0,'0'24'84'0,"0"-24"46"0,0 50 316 15,0-50-226-15,0 24-18 16,-25 1-63-16,25 1-42 0,0-26-62 15,0 24-53-15,0 1-58 0,0-25-75 0,0 25-104 0,0-25-130 16,0 0-159 0,25 24-509-16,-25-24 713 0</inkml:trace>
  <inkml:trace contextRef="#ctx0" brushRef="#br0" timeOffset="136528.9398">18481 3572 1892 0,'0'25'86'15,"0"-1"13"-15,0 1 27 0,-25 0 89 16,25-25-163-16,0 25-21 16,0 0-31-16,0-25 3 0,0 25-27 15,0 0-160-15,0-1-8 0,0 1-93 0,0 1-95 16,25-26-16-16,-25 24 31 0,0 26-128 16</inkml:trace>
  <inkml:trace contextRef="#ctx0" brushRef="#br0" timeOffset="136709.9036">18580 4316 1302 0,'0'26'80'0,"0"-26"28"15,0 0 5-15,0 24-2 16,0-24-225-16,25 0-156 0,-25 0-83 0,0 0-52 15,0 0 84-15</inkml:trace>
  <inkml:trace contextRef="#ctx0" brushRef="#br0" timeOffset="137348.8977">18555 4466 1585 0,'0'0'84'0,"0"0"-22"15,0 23 3-15,0-23-33 16,0 0-17-16,0 0-11 0,0 26-10 0,0-2-49 15,25-24-84-15,-25 26-131 0,25-2-80 16,-25-24-25-16,0 50-138 0</inkml:trace>
  <inkml:trace contextRef="#ctx0" brushRef="#br0" timeOffset="137512.3307">18779 5135 1464 0,'0'0'52'0,"0"25"46"0,0-1 61 15,0 1 33-15,24 0 81 16,-24 0-216-16,0-25-36 0,0 25-18 0,0-1-6 16,25-24-19-16,-25 50-186 0,0-25-28 15,0 1-127-15,25-26-30 0,-25 24-36 16,0 0 89-16</inkml:trace>
  <inkml:trace contextRef="#ctx0" brushRef="#br0" timeOffset="137687.3528">19101 5978 2048 0,'0'26'12'0,"0"-26"19"0,0 24-14 16,0-24-16-16,0 0 4 16,25 25-38-16,-25-25-160 0,0 0 11 0,0 0-101 15,25 25-38-15,-25-25-19 16,25 0-9-16</inkml:trace>
  <inkml:trace contextRef="#ctx0" brushRef="#br0" timeOffset="137859.3252">19498 6028 2805 0,'0'0'-4'0,"0"0"-11"16,0-24-47-16,0 24-11 0,0-26-37 15,0 1-144-15,0 1 82 16,0 24-67-16,25-26-120 16,-25 26-45-16,25-24 0 0,25-1-136 15</inkml:trace>
  <inkml:trace contextRef="#ctx0" brushRef="#br0" timeOffset="138036.8082">19796 5409 2502 0,'0'0'3'0,"0"-26"31"0,0 1 3 16,0 25-11-16,0-24 21 0,0-2-6 16,0 26-24-16,0-24-3 15,0 24-9-15,0-25-23 0,0 25-83 0,0-25-170 16,0 25 75-16,0 0-52 0,25-25-134 16,-25 25-26-16,0-25-260 0,25 1 484 0,-25-1 60 15</inkml:trace>
  <inkml:trace contextRef="#ctx0" brushRef="#br0" timeOffset="138190.6906">19871 4639 1999 0,'0'0'-10'0,"0"-26"7"0,0 26-1 16,0-24-18-16,0 24-60 0,0 0-75 15,0 0-106-15,0-24-365 0,0 24 337 16,0 0 57-16,0 0 88 0</inkml:trace>
  <inkml:trace contextRef="#ctx0" brushRef="#br0" timeOffset="138968.7502">19920 4342 1791 0,'25'0'95'0,"-25"0"65"0,0 0 386 16,0 0-270-16,0 0 15 0,0 0-20 16,0 0 11-16,0 0-4 0,0 0 140 15,0 0-279-15,0 0-37 0,0-26-31 0,0 26 3 16,0 0-29-16,0 0-31 16,0-25-21-16,0 25-48 0,0 0-42 0,0-24-83 15,0-1-426-15,0 0 220 0,0 25-32 16,0-25-2-16,0 0-54 0,0 0-35 15,0 0-429-15,0 1 628 0,0-1 132 16,0 0 85-16,0 0 2 0</inkml:trace>
  <inkml:trace contextRef="#ctx0" brushRef="#br0" timeOffset="139147.6537">19945 3771 1316 0,'0'-25'145'0,"0"0"117"0,0 0 542 15,0 25-401-15,0-25-3 0,0 0-59 16,0 25 14-16,25-25-17 0,-25 1 103 15,25 24-317-15,-25-25-81 0,0-1-6 0,0 26-28 16,0-24-18-16,0 24-14 16,0 0-51-16,0 0-100 0,0 0-137 0,0 0-162 15,0-24-662-15,0 24 498 0,0 0-5 16,0 0 96-16,0-25 38 0,0 25 212 16</inkml:trace>
  <inkml:trace contextRef="#ctx0" brushRef="#br0" timeOffset="139296.5758">20069 3249 2092 0,'0'-24'22'0,"0"24"12"16,0 0 34-16,0-25 73 15,0 25-97-15,0-25-32 0,0 25-14 0,0-24-16 16,0 24 4-16,0-26-249 16,0 1-37-16,0 1-151 0,24 24 37 0,-24-26-21 15,25-22 11-15</inkml:trace>
  <inkml:trace contextRef="#ctx0" brushRef="#br0" timeOffset="139488.5603">20217 2680 2345 0,'25'0'39'0,"-25"0"160"0,0-26-57 15,0 26-48-15,0 0-33 0,0 0-46 16,0-25-19-16,25 25-18 0,-25 0-10 15,0-24-68-15,0 24-67 0,0 0-86 16,24 0-531-16,-24 0 354 0,25-25 58 16,-25 25 113-16,26 0 44 15,-26 0 92-15</inkml:trace>
  <inkml:trace contextRef="#ctx0" brushRef="#br0" timeOffset="139664.46">20540 2555 883 0,'0'25'149'0,"0"-25"51"0,24 0 122 15,-24 0 61-15,0 25 212 0,25-25-426 16,-25 0-46-16,0 0-62 16,0 24-33-16,25-24 14 0,0 25 8 15,-25-25-51-15,25 0 2 0,-25 26-48 16,25-26-38-16,-25 0-65 16,24 24-80-16,1 0-651 0,-25 1 385 0,0-25-16 15,25 26 196-15</inkml:trace>
  <inkml:trace contextRef="#ctx0" brushRef="#br0" timeOffset="139818.3959">20837 3050 1961 0,'0'26'57'0,"0"-26"30"16,0 24 6-16,0 1 10 16,0 1-73-16,0-26-24 0,0 24-7 15,0-24 37-15,0 0-61 0,0 25-55 0,0 0-398 0,0-25 70 16,0 24-9-16,0-24 16 0,0 0 85 15</inkml:trace>
  <inkml:trace contextRef="#ctx0" brushRef="#br0" timeOffset="139983.7313">20986 3522 944 0,'0'0'60'0,"0"24"171"15,0 2-67-15,-24-26-38 0,24 25-22 16,0-25-42-16,0 24-2 0,0-24-56 15,0 0 9-15,0 0-113 0,0 25-118 16,0-25-90-16,0 25-368 16,0-25 465-16,0 25 72 0</inkml:trace>
  <inkml:trace contextRef="#ctx0" brushRef="#br0" timeOffset="140134.5113">21135 3895 2489 0,'0'25'78'0,"-25"-1"223"16,25-24-118-16,-24 26-67 16,24-26-67-16,0 0-19 0,0 23-36 0,0-23-212 15,0 25-65-15,0-25-259 0,0 0-92 16,24 0-44-16</inkml:trace>
  <inkml:trace contextRef="#ctx0" brushRef="#br0" timeOffset="140767.733">21135 4342 1733 0,'0'0'121'0,"0"0"74"0,0 24 58 0,0-24 17 15,0 0-13-15,25 25 200 0,-25-25-281 16,0 0-53-16,25 25-55 0,-25-25-37 16,0 50-56-16,0-50-59 15,0 23-111-15,0 3-125 0,0-2-278 16,0 2-135-16,25 22-587 0</inkml:trace>
  <inkml:trace contextRef="#ctx0" brushRef="#br0" timeOffset="140947.5078">21433 5284 2276 0,'0'24'45'15,"0"2"33"-15,0-2 25 0,0 27 117 16,0-51-147-16,-25 24-16 0,25 0-20 0,0-24-18 16,0 25-32-16,0 0-56 0,0-25-63 15,0 25-98-15,0-25-139 0,0 25-128 0,25-1-405 16,0-24 562-16,-25 25 173 15</inkml:trace>
  <inkml:trace contextRef="#ctx0" brushRef="#br0" timeOffset="141105.1502">21582 5929 1822 0,'0'24'162'0,"0"1"-29"16,0-25 44-16,0 26-31 0,25-26-14 15,-25 0-17-15,0 0-4 0,25 0-90 16,-25 0-21-16,24 0-16 0,-24 0-31 15,0 0-170-15,25 0 22 0,-25 0-110 16,0 0-147-16,0 24-25 16,25-24-14-16</inkml:trace>
  <inkml:trace contextRef="#ctx0" brushRef="#br0" timeOffset="141270.0868">21929 6128 2637 0,'0'0'24'15,"0"24"23"-15,0-24-3 0,0 0 10 16,0 0-42-16,0 0-23 0,0 0-31 16,0 0 4-16,0 0-38 0,0 0-36 15,0 0-41-15,25 0-389 0,0 0 175 16,-25-24-13-16,25 24 39 0,-25-26 13 16</inkml:trace>
  <inkml:trace contextRef="#ctx0" brushRef="#br0" timeOffset="141487.0701">22153 5730 4163 0,'0'-26'45'0,"0"26"40"16,0-24 40-16,0 0 10 0,0-1 54 0,0 0-173 16,0 25-12-16,0-25-17 0,0 1 59 15,0 24-32-15,0-25-209 0,0 25-75 16,0-25-34-16,0 25 4 0,25 0-52 15,-25-25-402-15,0 0 324 0,0 25-48 0,24 0 27 16,-24-24 42-16,0 24 147 16,0-50-8-16,0 50 155 0,25-25 1 15</inkml:trace>
  <inkml:trace contextRef="#ctx0" brushRef="#br0" timeOffset="141635.9859">22252 5160 1352 0,'0'-25'195'15,"0"25"74"-15,0-26 72 0,0 26-8 16,0 0-48-16,0-24 178 0,0 24-318 15,0-24-58-15,0 24-52 0,0 0-21 16,0-26-14-16,0 26-75 0,0-24-39 16,0 24-72-16,0 0-58 0,0-25-85 15,0 0-629-15,0 1 459 16,0 24-3-16,0-26 182 0</inkml:trace>
  <inkml:trace contextRef="#ctx0" brushRef="#br0" timeOffset="141813.9889">22252 4565 2637 0,'0'-26'147'0,"0"26"171"0,0 0 135 0,0 0 75 15,0 0 301-15,0 0-615 16,0 0-36-16,0 0-129 0,0 0-89 16,0 0-203-16,0 0-55 0,0 0-242 0,0 0-191 15,0 0-299-15,0-24 29 16,0-2-282-16</inkml:trace>
  <inkml:trace contextRef="#ctx0" brushRef="#br0" timeOffset="142669.1364">25427 4391 2773 0,'0'25'77'0,"0"-25"109"16,0 0 135-16,0 0 521 0,0 0-463 15,0 0-93-15,0 0-26 0,0 0-11 16,0 24 345-16,0-24-286 0,0 26-5 16,0-26-44-16,0 23 16 0,0 3-23 15,0-2 229-15,0 26-314 16,0-26-54-16,0 2-68 0,0 23-26 0,0 26-17 16,0-50-2-16,0 25 0 0,-25-2 0 15,25 3 0-15,-25-27 0 0,25 50 0 16,0-24 0-16,0-26 0 15,0 2 0-15,0-1 0 0,25-1 0 0,0 1 0 16,-1-25 0-16,1 0 0 0,0 25 0 16,0-25-32-16,49 0-192 0,-49 0 19 0,0 0-53 15,-25 0-64-15,25-25-144 0,-25 25-702 16,0-25 402-16,0 25-72 0,0 0-127 16,-25-49-1526-16</inkml:trace>
  <inkml:trace contextRef="#ctx0" brushRef="#br0" timeOffset="142870.9618">25377 4862 3499 0,'0'0'505'0,"0"0"-47"0,0 0 109 16,0 24-58-16,0-24 5 15,25 25 235-15,-25-25-558 0,25 0-118 0,-1 0-52 16,1 0-63-16,0 0-102 0,0 0-694 16,0 0 104-16,0 26-285 0,-25-26-212 15,0 0-37-15</inkml:trace>
  <inkml:trace contextRef="#ctx0" brushRef="#br0" timeOffset="144399.623">9996 4316 639 0,'0'0'24'0,"-25"0"169"16,25-25-19-16,0 25 65 0,0 0 32 15,0 0 34-15,0-24 24 0,0 24 311 16,25-25-284-16,-25 25 56 0,0 0 18 0,25 0 10 16,-25 0 245-16,0 0-428 0,0 0 8 15,0 0 28-15,0 0 14 0,25 0-4 16,-25 0 126-16,0 0-282 0,25 0-33 15,-25 25-5-15,25-1 20 0,-1 1 110 16,1 1-120-16,-25-2-6 16,26 1-23-16,-26 0-4 0,25-1-45 0,0 2-28 15,-25-3-13-15,25-23 0 0,-25 26 0 16,0-26 0-16,24 0 0 16,-24 0 0-16,0 0 0 0,25-26 0 0,-25 3 0 15,0-3 0-15,24-23 0 0,-24 0 0 16,0 23 0-16,0-23 0 0,0 24 0 15,0-50-5-15,-24 50 5 0,24 0 0 16,0 25-39-16,-25-24 7 0,25 24-42 16,0 0-125-16,0 0-9 0,0 24-72 0,0-24-226 15,0 25-143-15,0 25-1345 16,25-25 722-16,-25 0 18 0,24-25 374 0</inkml:trace>
  <inkml:trace contextRef="#ctx0" brushRef="#br0" timeOffset="144732.6859">10642 4342 604 0,'0'0'68'0,"0"0"164"16,0 0-49-16,0 0-20 0,0 0 45 15,0 0 5-15,0 0 148 0,0 0-219 16,0 0 8-16,0 0 0 0,0 0 44 16,0 0-7-16,0 0 328 0,0 0-249 15,0 24 18-15,-25-24-26 0,25 25-8 0,-25-25-31 16,25 25 140-16,0-25-219 16,-25 24-36-16,25 2-19 0,0-26-16 15,0 23 29-15,0 3-52 0,0-26-40 0,0 0-15 16,0 24 5-16,25-24-64 0,0 26-147 15,-25-26-81-15,25 0-244 0,-25 0-234 16,24 0-267-16,1-26-790 16,0 26 1279-16</inkml:trace>
  <inkml:trace contextRef="#ctx0" brushRef="#br0" timeOffset="144978.1521">10840 4291 3192 0,'0'0'115'16,"0"0"85"-16,0 0 55 0,0 25 385 15,25-25-384-15,-25 0-36 0,0 0-60 16,0 0 17-16,0 26 4 0,25-26-177 16,-25 24-60-16,0-24 86 0,0 25-7 15,0-25 16-15,25 25 21 0,-25-25-68 16,0 24 25-16,0-24-73 0,0 26-46 15,0-26-386-15,0 0 4 0,0 23-171 0,0-23-158 16,0 0-134-16,0 0 108 16</inkml:trace>
  <inkml:trace contextRef="#ctx0" brushRef="#br0" timeOffset="145297.2863">10915 4316 2571 0,'0'0'95'0,"0"0"94"0,0 0 50 15,0 0 347-15,0 0-400 0,24 0-19 16,-24 0-90-16,0 0 22 0,0 0-29 16,25-25-19-16,0 25-51 0,0 0-5 0,-25 0 9 15,25 0-1-15,-1 0 2 0,1 25 44 16,-25 1-2-16,25-26 20 15,-25 0 21-15,0 24 41 0,0 1 141 0,0 0-156 16,-25-1 12-16,25-24 1 16,-25 26-11-16,25-3-8 0,-49 3 38 15,24-2-100-15,0-24 10 0,0 26-30 16,1-2-19-16,-1 0-87 0,0-24-57 0,0 0-63 16,0 0-162-16,25 0-285 0,-25 0-190 15,25 0-1376-15,0 0 1458 0</inkml:trace>
  <inkml:trace contextRef="#ctx0" brushRef="#br0" timeOffset="161797.4425">17142 3448 317 0,'0'0'-10'0,"0"0"12"0,0 0-11 0,0 0 11 16,0-25 7-16,0 25 4 0,0 0 1 16,0 0 12-16,0 0 15 0,0 0-2 15,0 0 12-15,0 0 12 0,-25 0-32 16,25 0 12-16,0 0 5 0,0 0 16 16,0 0 43-16,0 0-48 0,0 0 4 15,0 0-9-15,0 0 27 0,0 0 2 16,25 0 113-16,-25 0-143 0,0 0-10 15,0 0 2-15,0 0-15 0,0 0 32 16,25 0 53-16,-25 0-85 0,0 0-18 0,0 0 1 16,0 0-3-16,0 0 17 15,0 0-26-15,24 0 6 0,-24 0 0 0,0 0-17 16,0 0 4-16,0 0-77 16,0 0-36-16,0 0-62 15,25 0-89-15,-25 0-28 0,0 0 10 16,25 0-147-16</inkml:trace>
  <inkml:trace contextRef="#ctx0" brushRef="#br0" timeOffset="161966.299">17364 3423 1607 0,'0'0'31'0,"0"0"-13"0,26 0 0 0,-26 0 0 16,0 0-2-16,0 0 34 15,0 0-40-15,0 0-3 0,0 0-13 0,0 0-56 16,0 0-81-16,0 0-429 0,25 0 245 15,-25 0 27-15,25 0 117 0</inkml:trace>
  <inkml:trace contextRef="#ctx0" brushRef="#br0" timeOffset="162134.662">17711 3448 2411 0,'0'0'-13'0,"0"25"-55"15,0-25-102-15,0 0-105 0,0 0-86 16,25 0-330-16,-25 0 486 0,25-25 97 16,-25 25 75-16,25 0 8 0,-25 0-63 15,25 0-28-15,-25 0 13 0</inkml:trace>
  <inkml:trace contextRef="#ctx0" brushRef="#br0" timeOffset="162268.3253">18034 3448 1882 0,'0'0'3'0,"0"0"-2"0,0 0 7 0,0 0-146 16,0 25-59-16,25-25-117 0,-25 0-12 15,0 0-20-15,0 0 72 0</inkml:trace>
  <inkml:trace contextRef="#ctx0" brushRef="#br0" timeOffset="162431.2992">18406 3448 2514 0,'0'25'-6'0,"0"-25"-31"15,25 0-48-15,-25 0-289 0,25 0 83 16,-25 0-13-16,25 0 12 0,-25 0 75 16,25 0-6-16,-1 0 207 0,1-25-93 0,-25 25 3 15,25 0-54-15,-25 0 7 0</inkml:trace>
  <inkml:trace contextRef="#ctx0" brushRef="#br0" timeOffset="162582.8229">18828 3448 2676 0,'0'0'-2'16,"0"0"-8"-16,25 0-42 0,-25 0-75 0,0 0-103 15,25 0-391 1,0 0 333-16,-25 0 73 0,25 0-1 0,-25 0 0 0,24 0-37 15</inkml:trace>
  <inkml:trace contextRef="#ctx0" brushRef="#br0" timeOffset="162728.0431">19250 3448 2443 0,'0'0'3'0,"0"25"-2"16,0-25-3-16,0 0-43 0,0 0-53 15,0 0-64-15,0 0-71 0,25 0-35 16,-25 0-52-16,25 0-302 0,-25 0 321 0,0 0 108 16</inkml:trace>
  <inkml:trace contextRef="#ctx0" brushRef="#br0" timeOffset="162885.169">19523 3473 2587 0,'0'0'-1'0,"25"0"1"15,-25 0 5-15,0 0-12 0,25 0-90 16,0 0 16-16,-25 0-19 0,24 0 9 16,-24 0-1-16,25 0-220 0,-25 0 3 0,25 0-60 15,-25-25-48-15,25 25 53 0,0 0 145 16</inkml:trace>
  <inkml:trace contextRef="#ctx0" brushRef="#br0" timeOffset="163053.4088">19995 3448 2860 0,'24'25'13'0,"-24"-25"-5"0,0 0-8 16,0 0-7-16,0 0 12 15,25 0 22-15,-25 0-30 0,0 0-7 16,0 0 5-16,0 0-55 0,25 0-255 16,-25 0-35-16,0 0-111 0,24 0-48 15,-24 0 49-15,25 0-124 0</inkml:trace>
  <inkml:trace contextRef="#ctx0" brushRef="#br0" timeOffset="163209.1572">20316 3448 2349 0,'26'0'47'0,"-26"25"28"15,0-25 14-15,0 0 84 0,0 0-127 0,0 0-9 16,0 0 7-16,0 0 20 0,0 0 78 16,0 0-92-16,0 0-52 15,0 0 1-15,0 0-32 0,0 0-75 0,25 0-366 16,0 0 25-16,0 0-95 0,-25 0 30 0,23 0 28 15,2 0 184-15</inkml:trace>
  <inkml:trace contextRef="#ctx0" brushRef="#br0" timeOffset="163363.2114">20788 3448 3070 0,'0'0'23'0,"0"25"1"0,0-25 16 15,25 0-12-15,-25 0-29 16,0 0-15-16,0 0 10 0,0 0-16 0,0 0-21 0,0 0-178 15,24-25-3-15,-24 25-130 16,25 0-148-16,-25 0-48 0,50 0-370 16,-25 0 720-16</inkml:trace>
  <inkml:trace contextRef="#ctx0" brushRef="#br0" timeOffset="163507.0705">21284 3448 2916 0,'0'0'45'0,"0"25"53"0,25-25-11 16,-25 0 64-16,0 0-134 0,0 0 8 15,25 0-4-15,-25 0 23 0,0 0-27 16,25 0 21-16,-25 0-19 0,0 0-79 0,24 0-106 16,-24-25-119-16,25 25-208 0,0 0-773 15,0 0 687-15,0 0 183 0</inkml:trace>
  <inkml:trace contextRef="#ctx0" brushRef="#br0" timeOffset="163683.0759">21830 3448 3361 0,'0'0'1'0,"0"0"-6"0,0 0-8 16,0 0 15-16,0 0 1 0,0 0 17 15,0 0-32-15,25 0 11 0,-25 0 4 16,25-25-15-16,-25 25-80 0,25 0-92 16,-25 0-113-16,24 0-121 0,1 0-96 15,0 0-481-15,0-25 588 0,0 25 171 16</inkml:trace>
  <inkml:trace contextRef="#ctx0" brushRef="#br0" timeOffset="163822.0839">22252 3423 2559 0,'25'0'314'15,"-25"0"-172"-15,0 0-68 0,0 0 25 16,25 0 53-16,-25 0-93 0,0 0-23 16,24 0 5-16,-24 0-7 0,0 0-28 15,25-25-265-15,0 25-42 0,0 0-139 0,-25 0-149 16,25 0-39-16,0 0 42 15</inkml:trace>
  <inkml:trace contextRef="#ctx0" brushRef="#br0" timeOffset="163982.8763">22823 3423 2897 0,'25'0'19'0,"-25"0"-27"15,0 0 13-15,0 0-2 16,0 0-14-16,0 0 25 0,0 0-19 0,0 0-2 15,24 0-55-15,-24 0-79 0,24 0-82 0,1 0-706 16,0 0 397-16,0-25 27 0,0 25 207 16</inkml:trace>
  <inkml:trace contextRef="#ctx0" brushRef="#br0" timeOffset="164146.6428">23318 3398 2041 0,'0'25'25'15,"0"-25"2"-15,0 0 1 0,0 0-1 16,25 0-19-16,-25 0 28 0,0 0-24 16,0 0-13-16,25 0-77 0,-25 0-142 15,25-25-655-15,-1 25 393 0,1-25 150 16</inkml:trace>
  <inkml:trace contextRef="#ctx0" brushRef="#br0" timeOffset="164365.5148">23914 3398 3888 0,'25'0'81'0,"-25"0"248"0,0 0-97 15,0 0-67-15,0 0-50 0,0 0-28 0,0 0-70 16,24-25 7-16,-24 25-34 16,25 0-65-16,-25 0-117 0,25 0-186 0,25-24-682 15,-25 24 513-15,-1 0 43 16,1 0 47-16,0 0 14 15,0 0 54-15,24 0 0 0,-24 0 319 0,0 0 68 16,0 0 1-16,-25 0 71 0,25 0-60 0,-25 0-47 16,0 0-121-16,0 0 39 15</inkml:trace>
  <inkml:trace contextRef="#ctx0" brushRef="#br0" timeOffset="171742.8289">3050 4018 1991 0,'0'0'50'0,"0"0"167"15,0 0-30-15,0 0 11 16,0 0-10-16,0 0 13 0,0-25-54 0,0 25 81 16,25 0-137-16,-25 0 11 0,0 0-16 15,25 0-4-15,0-23 129 0,25 23-91 16,-26 0-81-16,-24 0-3 16,25 0 18-16,-25 0 10 0,0 23-11 15,0-23 22-15,0 50 63 0,0-25-54 16,0-25-4-16,0 25-16 0,0-1-1 15,0 1 3-15,0 25 33 0,0-25-62 0,0 0-24 16,25-25 22-16,-25 25 9 16,50-25-4-16,-50 24-39 0,24-24-1 15,-24 0 4-15,25 0 3 0,0 0-23 0,0-24 10 16,0-1 5-16,-25 0 1 16,25 0-19-16,-1 25-23 15,1-50 23-15,-25 25 19 0,25 25 55 16,-25-24-50-16,0-1 4 0,0 25-4 0,0-25 1 0,0 0 28 15,0 0 5-15,0 25 4 16,0-23-9-16,-25-3 26 0,0 26-36 0,25-24 14 16,0-1-52-16,0 0 29 0,0 25-14 15,-24-50 19-15,24 25-15 0,0 1 20 16,0-1-28-16,0 0 16 0,0 0-73 16,0 0 77-16,0 25-8 0,0-25 5 15,24 0 41-15,-24 25-61 0,25-24-3 16,0-1 2-16,-25 25 9 0,25-26-6 0,-25 26 11 15,0 0-100-15,0 0-27 0,0 0-123 16,0 0-181-16,0 0-192 0,0 0-213 16,0 26-1144-16,-25-1 1273 0</inkml:trace>
  <inkml:trace contextRef="#ctx0" brushRef="#br0" timeOffset="172180.8958">3770 4142 1334 0,'0'0'66'0,"25"0"227"16,-25 0-86-16,0 0-11 0,25 0-5 0,-25 0-8 16,0 0 25-16,0 0 97 0,25 0-141 15,-25 0 0-15,0 0 46 0,0 0 37 16,0 0 9-16,0 0 229 0,0 0-266 16,0 0-72-16,0 0 21 0,0 0-7 15,0 0 155-15,0 0-205 16,0 0 8-16,-25 0 19 0,25 0 16 0,-25 0 45 15,25 25 128-15,-25-25-219 0,25 25-46 16,-25-25 1-16,25 25-1 0,-24 25 31 16,24-50-71-16,0 24-21 0,0 1-4 15,0 1 2-15,0-26-12 0,24 24-91 16,-24 1-58-16,25-25-124 0,-25 0-65 16,25 0-33-16,0 0-917 0,0 0 521 0,-25 0-204 15,24-25 135-15,1 25 83 16,-25-24 186-16</inkml:trace>
  <inkml:trace contextRef="#ctx0" brushRef="#br0" timeOffset="172612.0527">4043 4192 1927 0,'0'0'77'0,"0"0"50"0,0-25 264 16,25 25-189-16,-25 0 22 0,0 0 27 0,0 0-11 15,0-25-4-15,0 25 141 0,0 0-157 16,0-25-52-16,0 25 53 0,0 0-59 15,0 0 73-15,0 0-203 0,0 0 13 16,0 0-36-16,0 0-34 0,0 0 24 16,0 0 23-16,0 0 49 0,0 0-45 15,-25 0-9-15,25 25-3 0,-25 25-19 16,1-50 5-16,24 25-13 0,0 0 4 16,0 0-12-16,-25-25 26 15,25 24 7-15,0 1 0 0,0-25-38 0,0 26 3 16,0-26-12-16,25 0 1 0,-1 0-27 15,-24 0-19-15,25 0-47 0,-25 0-28 0,25-26 35 16,0 26-78-16,-25 0 145 0,0-25 14 16,0 25 37-16,0-24 22 0,0 24 43 15,25-25 124-15,-25 25-77 0,0 0-12 16,0 0 60-16,0 0-56 16,0 0 66-16,0 0-148 0,0 0 70 0,0 25 80 15,0-25 2-15,0 0-3 0,0 49 34 16,0-49-95-16,0 26-8 0,24-2-1 15,-24-24-62-15,25 25-38 0,-25 0-79 16,0-25-96-16,25 24-148 0,-25-24-239 16,0 0-302-16,0 0-1642 0,0 0 1476 15</inkml:trace>
  <inkml:trace contextRef="#ctx0" brushRef="#br1" timeOffset="219589.6753">917 1661 3026 0,'0'0'271'0,"0"0"215"16,0 0-228-16,0 0 47 0,0 0-40 15,0 0 5-15,0 0-50 0,50 0 60 16,-25 26-172-16,24-26-11 0,1 25-50 16,0-25 18-16,74 0 73 0,-75 0-36 0,26 0-49 15,-26 0-16-15,1 0-11 16,49-25-126-16,-49 25-39 0,-25 0-58 15,0-26-164-15,-1 26-211 0,-24 0-278 16,0 0-1496-16,0 0 1495 0</inkml:trace>
  <inkml:trace contextRef="#ctx0" brushRef="#br1" timeOffset="219973.8632">1339 1760 788 0,'0'0'96'0,"0"0"72"16,0-24 64-16,0 24 65 0,0-24 181 0,0 24-258 15,0-25-13-15,25 25-1 0,-25 0 18 16,0 0 222-16,0 0-248 16,25 25 3-16,-25-25-14 0,0 24 15 0,0 0-2 15,0 26 90-15,0-25-255 16,0 24 16-16,0 2-44 0,-25-1 20 0,-25 49 60 16,25-25-47-16,1-24-20 0,-1 24 10 15,0-25 15-15,0 1-43 16,0 24-40-16,1-48-33 0,24-26-69 15,0 24-187-15,0-24-231 0,0 0-137 0,24-24-940 16,-24-2 957-16,0-23 177 16</inkml:trace>
  <inkml:trace contextRef="#ctx0" brushRef="#br1" timeOffset="220373.0111">1438 1736 3466 0,'0'0'132'0,"0"24"70"16,0-24 76-16,25 26-3 0,-25 23 126 16,0-49-309-16,25 25-75 15,0 74 73-15,0-73-79 0,-1-2 50 16,1 1 29-16,0 25-32 0,25 24 123 16,-25-48-197-16,-1-2 21 0,1 25-56 15,0-24 46-15,25 24 27 0,-50-49-25 16,24 25-24-16,1-25 39 0,-25 25-15 15,0-25 8-15,0 0 64 0,0 0-52 16,0 25 15-16,0-25-26 0,-25 0-73 16,1 0 80-16,24 0-9 0,-25 0 75 0,0 0-76 15,-25 0 12-15,26 0-20 0,-51 0-1 16,25 0 11-16,1 0 22 0,-1 25 40 16,1-25 76-16,-26 0 90 0,50 0-153 15,0 24-72-15,-24-24-9 16,49 0-9-16,-25 26-19 0,0-26-192 15,25 0 27-15,0 0-90 0,0 0-197 0,0 0-232 16,25 0-1288-16,-25-26 1069 16,50 26 271-16</inkml:trace>
  <inkml:trace contextRef="#ctx0" brushRef="#br1" timeOffset="220571.1223">1562 2381 4811 0,'0'0'64'0,"0"0"46"0,0 0 63 15,-24 50 268-15,24-26-205 0,0 2-34 16,-25 23-56-16,25-24-17 16,0 25-85-16,0 49-86 0,0-24-198 0,0-27-68 15,0 27-119-15,0-26-246 0,0 50-770 16,0-49 477-16,0-25 113 0,0 1 182 0,0-26 147 15</inkml:trace>
  <inkml:trace contextRef="#ctx0" brushRef="#br1" timeOffset="221156.5773">1414 1563 446 0,'0'0'49'0,"0"0"89"16,-25 0 77-16,25 24 562 0,0-24-398 15,0 0 1-15,0 0-94 0,0 26 30 0,0-26 45 16,0 24 435-16,0-24-456 16,0 24-63-16,0-24-119 0,0 0 17 0,0 26 152 15,0-26-112-15,0 0 20 0,0 0-31 16,0 0-24-16,0-26-56 0,25-22 31 15,-25 22-84-15,0 2-12 0,0-26-6 16,0 26-5-16,0-76-16 0,0 50-38 16,0 0 1-16,0 1 1 0,0 0 19 15,0-1-31-15,-25-25-93 0,25 51-46 16,-25-1-110-16,25 0-113 16,0 0-220-16,0 25-1607 0,0 0 931 0,0 0 248 15</inkml:trace>
  <inkml:trace contextRef="#ctx0" brushRef="#br1" timeOffset="246889.1457">17117 3398 584 0,'0'0'13'0,"0"0"36"15,0 0 70-15,0 0 208 0,0 0-51 16,0 0-48-16,0 0-93 15,0 0 4-15,0 0-6 0,0 0 9 0,0 0 108 16,0 0-126-16,0 0 12 0,0 0-6 16,0 0-3-16,0 0-3 0,0 0 74 15,0 0-124-15,0 0-18 0,0 0-18 16,0 0-10-16,0 0-2 0,0 0-13 16,0 0-20-16,0 0 8 0,0 0 4 15,0 0-11-15,-25 25 27 0,25-25-34 16,0 0 14-16,0 0-21 0,-25 0 6 15,25 25 42-15,0-25-12 0,0 0-22 16,0 25-13-16,0-25 16 0,0 0-5 16,0 0-25-16,0 0-4 0,25 0-10 15,-25 0 26-15,25 0-39 0,-25-25 5 0,0 25-89 16,25-25 84-16,-25 25-3 16,0-25 15-16,0 25 7 0,25 0 10 0,-25-25 15 15,0 25 21-15,0-24 16 16,0 24 12-16,0 0 9 0,-25-26 67 15,25 26-63-15,0 0 6 0,-25 0 5 0,25 0 0 16,0 0 7-16,0 0 31 0,-25 0-61 16,25 0-14-16,0 0 3 0,0 0 19 0,0 0-24 15,-25 0 25-15,25 0-6 16,0 26-18-16,0-26-10 0,-25 24-13 16,25-24-12-16,0 0 34 15,0 25 1-15,0-25-16 0,0 0-5 0,0 0 4 16,25 25 16-16,0-25-18 0,-25 0 0 15,25 0-21-15,-25 25 25 0,25-25-2 16,-25 0-37-16,0 0-11 0,25 0-7 16,-25-25 1-16,24 25 10 0,-24-25 7 15,0 25 35-15,0 0-4 0,0 0 8 16,0 0-9-16,0-25 3 0,0 25-28 0,0-24 26 16,0 24 10-16,-24 0 22 0,24 0 6 15,0 0-7-15,0-26 38 0,0 26-56 16,-25 0 8-16,25 0 0 0,0 0-21 0,-25 26 59 15,25-26-35 1,0 24 23-16,0-24-7 0,-25 0 8 0,25 0 15 16,0 25-47-16,0-25-20 0,0 0-14 15,0 25 19-15,0-25 3 0,0 0-3 16,25 0 3-16,-25 0-10 0,25 0-15 0,-25 0-14 16,25 0-1-16,-1-25-78 15,-24 25 64-15,0-25 17 0,0 25 20 16,0 0 11-16,0 0-13 0,0-24 19 0,-24-2 25 15,24 26-5-15,0 0 24 16,-25 0-15-16,25 0 47 0,0 0-65 0,0 0 10 16,0 0-14-16,0 26-38 0,0-26-79 0,0 0-483 15,0 24 8-15,0-24-152 16,0 25 59-16,0-25 128 0</inkml:trace>
  <inkml:trace contextRef="#ctx0" brushRef="#br1" timeOffset="247585.9339">15926 3200 1667 0,'0'0'81'0,"0"0"53"16,0 0 43-16,0 0 50 15,0 0-31-15,0 0 196 0,0 0-198 0,0 25 6 16,24-25 20-16,-24 24 50 0,25 2-8 16,-25-2 171-16,25 0-302 0,0 2-14 15,-25-2-23-15,25 26-12 0,0 0 22 16,-25-25-53-16,0-1-5 0,24-24 10 15,-24 24 24-15,0-24-4 16,25 0 105-16,-25 0-111 0,0 0-45 0,25 0-20 16,-25-24 28-16,25-25 7 0,-25 24-39 15,0-25-3-15,0 25-4 16,0-25 12-16,0 26-4 0,0-50 1 16,0 24-19-16,-25 26 18 0,25-27-17 15,0 51-14-15,0 0-9 0,0 0-101 16,0 25-249-16,0-25-93 0,0 26-169 15,0-2-358-15,0 1-98 0,0-25 225 16</inkml:trace>
  <inkml:trace contextRef="#ctx0" brushRef="#br1" timeOffset="247921.6217">16447 3423 355 0,'0'0'36'0,"0"-25"26"16,0 25 5-16,0 0-2 0,0 0 92 16,0 0 49-16,0 0 42 0,0 0 231 15,0 0-240-15,0 0-8 16,0 0 1-16,0 0 35 0,-25 0 228 0,25 25-238 15,-25-25 22-15,25 0-75 0,0 0-19 16,-25 0-30-16,25 25 41 0,-24 0-120 16,24-25-42-16,0 25-7 0,0-25 3 0,0 24-22 15,0 0 6-15,0 2-11 0,0-26-10 16,24 25-78-16,-24-25-116 0,25 24-590 16,0-24 257-16,-25 0-192 0,25 0 26 15,0 0 5-15,-25 0 167 0</inkml:trace>
  <inkml:trace contextRef="#ctx0" brushRef="#br1" timeOffset="248150.6971">16546 3423 3380 0,'0'0'62'15,"0"0"144"-15,0 0-77 16,0 0 107-16,25 0-145 0,-25 0 4 15,0 25-5-15,0-25-8 0,25 25-9 16,-25 0-53-16,0-1-13 0,0-24-5 16,25 24-8-16,-25 2-57 0,0-1-220 15,0-25-6-15,0 0-102 0,0 24-61 0,0-24-157 16,0 0-91-16,0 0-452 16,0 0 813-16</inkml:trace>
  <inkml:trace contextRef="#ctx0" brushRef="#br1" timeOffset="248420.8318">16621 3373 2153 0,'0'0'49'0,"0"0"27"16,24 0 174-16,-24 0-128 0,0 0 17 16,0 0 4-16,25 0-12 0,0-24 33 15,0 24-140-15,-25 0-18 0,25 0-5 16,-1 0-1-16,-24 24 3 0,25 1 14 0,0-25 6 15,-25 25 20-15,0 0 51 16,0 0 27-16,0 0 33 0,0-1 160 0,0 0-142 16,-25 2-23-1,25-1-5-15,-25-1-37 0,1 1-90 0,-1-25-18 16,0 25-53-16,25-25-60 0,-25 25-95 0,0-25-190 16,-24 0-713-16,49 0 339 0,-25 0 6 15,25-25 166-15</inkml:trace>
  <inkml:trace contextRef="#ctx0" brushRef="#br1" timeOffset="323713.6871">17241 3448 690 0,'0'0'78'16,"0"0"45"-16,0 0 46 0,0 0 72 15,0 0-8-15,0 0 164 0,0 0-249 0,0 0-46 16,0 0-5-16,0 0-11 0,0 0 38 16,0 0-81-16,0 0-10 15,0 0-10-15,0 0 0 0,0 0-6 0,0 0 5 16,0 0-20-16,0 0 0 0,0 0-2 16,25 0 2-16,-25 0 0 0,0 0 7 15,25 0 5-15,-2 0-31 0,-23 0 35 16,0 0 10-16,25 0 22 0,0 0-48 15,-25 0-5-15,0 0 2 0,0 0 4 16,26 0-3-16,-26 0-4 0,0 0 4 16,0 0 0-16,0 0 1 0,25 0-7 15,-25 0-1-15,0 0-1 16,0 0 21-16,0 0-13 0,0 0 1 0,0 0 1 16,0 0-9-16,0 0 19 15,0 0 1-15,0 0 16 0,0 0 11 0,0 0 4 16,0 0 49-16,0 0-54 0,0 0 4 15,0 0 4-15,0 0 9 0,0 0-1 16,0 0 24-16,0 0-69 0,0 0-1 16,0 0 1-16,0 0 11 0,0 0 65 15,0 0-32-15,0-25 17 0,0 25 7 0,0 0-3 16,0 0 2-16,0 0-10 0,-25 0-35 16,25 0-32-16,0 0 13 0,0-25 3 0,-26 25-6 15,26 0 13-15,-25 0-25 0,25 0 6 16,0 0-8-16,-25 0 20 15,25 0-19-15,-23 0 50 0,23 0-36 0,0 0 18 16,0 0 4-16,-25 0-11 0,25-25 33 16,0 25-25-16,-25 0-25 0,25 0 8 15,0 0 1-15,0 0-17 16,0 0 8-16,-25 0-11 0,25 0 3 0,0 0-1 16,0 0 21-16,0 0-21 15,0 0-12-15,0 0 26 16,0 0 1-16,0 0-37 0,0 0 79 0,0 0 27 15,0 0 17-15,0 0 121 0,0 0-207 16,0 0 5-16,0 0 8 0,0 0-4 0,0 0 24 16,0 0-12-16,0 0-33 15,0 0-4-15,0 0 23 16,0 0-17-16,0 0-1 0,0 0-31 0,0 0 44 0,0 0 1 16,0 0-2-16,0 0 7 0,0 0-32 15,0 0 13-15,25 0 0 0,-25 0 5 16,0 0 3-16,25 0-8 0,0 0 5 15,-2 0-6-15,-23 0 2 0,25 0-34 16,-25 0 33-16,25 0 1 0,-25 0-4 16,26 0-5-16,-26 0-18 0,0 0 21 0,0 0 45 15,0 0-10-15,0 0-20 16,25 0 0-16,-25 0 0 0,0 0-10 16,0 0-14-16,0 0 27 0,-25 0 66 15,25 0 14-15,0 0-75 16,-26 0 1-16,26 0-44 0,0 0 53 0,0 0 5 0,-25 0-30 15,25 0 25-15,0 0 32 0,-25 0-56 16,25 0 6 0,0 0-5-16,-23 0 14 0,23 0 19 0,-25 0 123 15,0 0-117-15,25 0 77 0,0 0-60 16,-25 0 9-16,25 0-1 0,0 0-7 0,-25 0 14 16,25 0-77-16,0 0 47 0,0 0-20 15,0 0 7-15,0 0 23 16,0 0-48-16,0 0 22 0,0 0-32 0,0 0 1 15,0 0 19-15,0 0 24 16,0 0 59-16,0 0-74 16,0 0-21-16,0 0-7 15,0 0 4-15,0 0-10 0,25 0 12 0,0 0-3 16,-25 0 3-16,25 0-4 16,0 0-1-16,-2 0 35 0,2 0-39 0,0 0 3 15,1 0-21-15,-26 0 17 0,25 0 12 16,-25 0-18-16,25 0 10 0,-25 0-4 15,0 0 10-15,0 0 1 0,0 0 1 16,-25 0-19-16,25 0 13 0,-25 0 0 16,25 0-10-16,-51 0 2 0,51 0 5 15,-25 25 6-15,25-25-1 0,0 0 7 16,-23 0-30-16,-2 0 19 0,25 0-9 0,0 0 30 16,-25 0-18-16,25 0-34 15,-25 25 28-15,25-25 4 0,0 0 26 0,-25 0-24 16,25 0-3-16,0 0 5 0,-24 0-11 15,24 0 8-15,0 0-20 0,0 0 21 16,0 0-2-16,0 0 5 0,0 0-5 0,-25 0 2 16,25 0 3-16,0 0-11 0,0 0 4 15,0 0 2-15,0 0 5 0,0 0-26 16,0 0 23-16,0 0 9 0,25 0 28 16,-1 0-24-16,-24 0-9 15,25 0 6-15,-25 0-7 0,0 0-7 16,50 0-53-16,-50 0 53 0,25 0 6 0,-25 0 0 15,0 0 71-15,23 25-75 0,-23-25-11 16,0 0-7-16,25 0 18 0,-25 0-6 16,0 0 9-16,0 0 6 0,0 0 7 15,0 0 8-15,0 0-8 0,0 0 8 0,0 0-17 16,0 0-5-16,0 0-1 16,0 0-6-16,0 0 1 0,0 0-3 0,0-25-2 15,0 25 9-15,0 0 35 0,0 0-30 16,0 0-5-16,0 0-71 0,0 0 71 15,0 0 0-15,0 0 56 0,0 0-60 16,0 0 1-16,0 0-7 0,0 0 8 16,0 0-6-1,0 0 15-15,0 0-26 0,0 0 12 0,0 0 3 0,0 0-2 16,0 0 3-16,0 0-6 0,0 0 18 0,0 0-8 16,0 0-27-16,0 0-94 15,0 0-107-15,0 0-100 0,0 0-921 16,0 0 287-16,-25 0-245 31,25 0 169-31,0 0 262 0</inkml:trace>
  <inkml:trace contextRef="#ctx0" brushRef="#br1" timeOffset="383601.0053">17464 3349 328 0,'0'0'19'16,"0"0"3"-16,0 0 0 15,0 0-4-15,0 0 0 0,0 0 59 0,0 0-29 16,0 0 13-16,0 0 16 0,0 0 55 15,0 0 171-15,0 0-144 0,0 0 17 16,0 0-32-16,0 0 8 0,0 0-10 16,0 0 95-16,0 0-122 0,0 0 16 15,0 0-3-15,0 0 36 0,0 0 38 16,0 0 152-16,0 0-181 0,0 24-45 16,0-24 0-16,0 0-7 0,0 0 84 15,0 0-102-15,0 0 18 0,0 0 47 16,0 0-39-16,0 25 5 0,0-25 30 15,0 0-89-15,0 0-34 0,0 0 5 0,0 0 19 16,0 0-6-16,0 0 84 16,0 0-78-16,0 0 3 0,0 0 57 15,0 0-11-15,0 0 165 0,0 0-215 16,0 0 24-16,0 0-14 0,0 0-19 16,0 0 34-16,0 0-10 15,0 0-31-15,0 0-11 0,0 0-6 0,0 0 34 0,0 25 22 16,0-25-27-16,0 0 13 0,0 0 24 15,0 0 9-15,0 0 7 0,0 0 99 0,0 0-116 16,0 0-23-16,0 0-13 16,0 0-5-16,0 0 25 0,0 0-64 15,0 0-8-15,0 0-10 0,0 0 13 0,0 0 13 16,0 0-5-16,0 0-10 16,0 0-4-16,0 0 7 0,0-25 9 0,25 25 31 15,-25 0 1-15,0-25 10 16,0 25-5-16,0 0 26 0,0 0-22 15,0 0 9-15,0-24-71 0,0 24 0 16,0 0 0-16,0 0 0 0,0 0 0 16,0 0 0-16,0 0 0 0,0 0 0 15,0-26 0-15,25 26 0 0,-25 0 0 16,0 0 0-16,0 0 0 0,0 0 0 16,0-24 0-16,0 24 0 0,0 0 0 15,0 0 0-15,0 0 0 0,0-24 0 0,0 24 0 16,0 0 0-16,25 0 0 0,-25 0 0 15,0-26 0-15,0 26 0 0,0 0 0 16,0 0 0-16,0-24 0 0,0 24 0 16,0-25 0-16,0 25 0 0,0 0 0 15,0-25 0-15,0 25 0 0,0 0 0 16,25 0 0-16,-25 0 0 16,0-24 0-16,0 24 0 0,0 0 0 0,0 0 0 0,0 0 0 15,0-26 0 1,0 26 0-16,0-25 0 0,0 25 0 15,0 0 0-15,0 0 0 0,0 0 0 0,0-24 0 16,0 24 0-16,0 0 0 0,0 0 0 16,0 0 0-16,0-26 0 0,0 26 0 15,0 0 0-15,0 0 0 0,0 0 0 16,0-24 0-16,0 24 0 0,0 0 0 0,0-24 0 16,0 24 0-16,0 0 0 0,0 0 0 15,0 0 0-15,0-25 0 0,24 25 0 16,-24 0 0-16,0 0 0 0,0-26 0 15,0 26 0-15,0 0 0 0,0 0 0 16,0 0 0-16,0 0 0 0,0 0 0 16,0 0 0-16,0-24 0 0,0 24 0 15,0 0 0-15,0 0 0 0,0-25 0 0,25 25 0 16,-25 0 0-16,0 0 0 0,0 0 0 16,0-25 0-16,0 25 0 15,0 0 0-15,0 0 0 0,0 0 0 16,0 0 0-16,0 0 0 0,0-24 0 0,0 24 0 15,0 0 0-15,0 0 0 16,0 0 0-16,0 0 0 0,0 0 0 0,0 0 0 16,0 0 0-16,0-26 0 15,0 26 0-15,0 0 0 0,0 0 0 0,0-24 0 16,25 24 0-16,-25 0 0 0,0-24 0 0,0 24 0 16,0 0 0-16,0 0 0 15,0 0 0-15,24 0 0 0,-24 0 0 0,0 0 0 16,0 0 0-16,0 0 0 0,0 0 0 15,0 0 0-15,0 0 0 0,0-26 0 16,0 26 0-16,0 0 0 0,25-25 0 16,-25 25 0-16,0 0 0 0,0-24 0 15,24 24 0-15,-24 0 0 0,0 0 0 16,0 0 0-16,0-24 0 0,0 24 0 16,0 0 0-16,0 0 0 15,0-26 0-15,0 26 0 0,0 0 0 0,0 0 0 16,25 0 0-16,-25 0 0 0,0 0 0 0,0 0 0 15,25 0 0-15,-25 0 0 16,0 0 0-16,0 0 0 0,0 0 0 16,0-25 0-16,25 25 0 0,-25 0 0 15,0-24 0-15,0 24 0 0,0 0 0 0,0 0 0 16,0-25 0-16,0 25 0 0,0 0 0 16,0 0 0-16,0 0 0 0,0 0 0 15,0 0 0-15,0 0 0 0,25 0 0 16,-25 0 0-16,0 0 0 0,25 0 0 0,-25 0 0 15,0-25 0-15,0 25 0 16,0 0 0-16,0 0 0 0,0 0 0 0,0 0 0 16,24 0 0-16,-24 0 0 0,0-25 0 15,0 25 0-15,0 0 0 0,0 0 0 16,0 0 0-16,25 0 0 16,-25 0 0-16,0-25 0 0,0 25 0 15,0 0 0-15,0 0 0 0,0 0 0 16,0 0 0-16,25 0 0 0,-25 0 0 0,0 0 0 15,0 0 0-15,0 0 0 0,26 0 0 16,-26 0 0-16,0 0 0 0,0 0 0 16,0-24 0-16,0 24 0 0,0 0 0 15,0 0 0-15,0 0 0 0,0 0 0 16,25 0 0-16,-25 0 0 0,0 0 0 16,0 0 0-16,0 0 0 0,0 0 0 15,0 0 0-15,0 0 0 0,0 0 0 0,24 0 0 16,-24 0 0-16,0 0 0 15,0 0 0-15,0 0 0 0,0 0 0 0,0 0 0 32,0 0 0-32,0 0 0 0,0 0 0 0,0 0 0 0,0 0 0 0,0 0 0 0,0 0 0 15,0 0 0-15,0 0 0 16,0 0 0-16,0 0 0 0,0 0 0 0,0 0 0 16,0 0 0-16,0 0 0 0,0 0 0 15,0 0 0 1,0 0 0-16,0 0 0 0,0 0 0 0,0 0 0 0,-24 0 0 15,24 0 0-15,0 0 0 16,0 0 0-16,0 24 0 0,-25-24 0 16,25 0 0-16,-26 0 0 0,26 0 0 15,-25 0 0-15,25 0 0 0,0 0 0 0,-25 0 0 16,25 25 0-16,-24-25 0 16,24 0 0-16,0 0 0 0,-25 0 0 0,25 0 0 15,0 0 0-15,0 0 0 0,-25 0 0 16,25 0 0-16,0 0 0 0,0 25 0 0,-25-25 0 15,25 0 0-15,0 25 0 0,0-25 0 16,-25 0 0-16,25 0 0 0,0 25 0 16,-25-25 0-16,25 0 0 0,0 0 0 15,-24 24 0-15,24-24 0 0,0 0 0 16,-25 0 0-16,25 0 0 0,0 25 0 16,0-25 0-16,0 0 0 15,-24 0 0-15,24 26 0 0,0-26 0 0,0 0 0 16,0 0 0-16,-25 0 0 0,25 24 0 15,0-24 0-15,0 0 0 16,0 24 0-16,-25-24 0 16,25 0 0-16,0 0 0 0,0 0 0 0,0 25 0 15,0-25 0-15,0 0 0 0,-24 0 0 0,24 26 0 16,0-26 0-16,0 0 0 0,0 0 0 0,-25 24 0 16,25-24 0-16,0 0 0 0,0 0 0 15,0 24 0-15,0-24 0 0,-25 0 0 16,25 0 0-16,0 26 0 0,0-26 0 15,0 0 0-15,0 24 0 0,0-24 0 16,-25 0 0-16,25 0 0 0,0 25 0 0,0-25 0 16,0 0 0-16,0 0 0 15,0 25 0-15,0-25 0 0,0 0 0 0,0 24 0 16,0-24 0-16,0 0 0 16,0 26 0-16,0-26 0 0,0 0 0 0,0 25 0 15,-25-25 0-15,25 24 0 16,0-24 0-16,0 24 0 0,0-24 0 0,0 0 0 15,0 26 0-15,0-26 0 16,0 0 0-16,0 0 0 0,0 24 0 16,0-24 0-16,0 0 0 0,0 25 0 0,0-25 0 15,0 0 0-15,0 26 0 0,0-26 0 16,0 24 0-16,0-24 0 0,0 0 0 16,0 25 0-16,0-25 0 31,0 25 0-31,0-25 0 0,0 24 0 0,0-24 0 0,0 0 0 0,0 26 0 0,0-26 0 15,0 24 0-15,0-24 0 0,0 0 0 0,0 0 0 16,0 24 0-16,0-24 0 0,0 26 0 16,0-26 0-16,0 0 0 15,0 24 0-15,0-24 0 0,0 0 0 0,0 25 0 16,0-25 0-16,0 25 0 0,0-25 0 16,0 25 0-16,0-25 0 0,0 0 0 15,0 0 0-15,0 25 0 0,0-25 0 16,0 0 0-16,25 25 0 0,-25-25 0 15,0 0 0-15,0 0 0 0,0 0 0 16,0 0 0-16,0 0 0 0,0 24 0 0,0-24 0 16,0 0 0-16,0 0 0 15,0 0 0-15,0 0 0 0,0 0 0 16,0 0 0-16,0 0 0 0,0 0 0 0,0 0 0 16,0 0 0-16,0 0 0 15,0 0 0-15,0 0 0 0,0 0 0 0,0 0 0 16,0 0 0-16,0-24 0 0,0 24 0 15,-25 0 0-15,25 0 0 0,0-25 0 16,0 25 0-16,0-25 0 0,0 25 0 0,0-25 0 16,0 25 0-16,0-25 0 15,0 25 0-15,0-25 0 16,0 25 0-16,0-24 0 0,0-2 0 16,0 26 0-16,0-48 0 0,0 48 0 0,0-26 0 0,0 2 0 15,0 24 0-15,25-25 0 16,-25 0 0-16,0 25 0 15,0-24 0-15,0 24 0 0,0-26 0 0,0 26 0 16,0-25 0-16,0 1 0 0,0 24 0 0,0 0 0 16,0-26 0-16,25 2 0 0,-25 24 0 15,0-24 0-15,0 24 0 0,0 0 0 16,0-25 0-16,25 25 0 0,-25-26 0 16,0 26 0-16,0-24 0 0,0 24 0 15,25-25 0-15,-25 25 0 0,0 0 0 16,24-25 0-16,-24 25 0 0,0-24 0 0,0 24 0 15,25 0 0-15,-25-26 0 0,0 26 0 16,0-24 0-16,0 24 0 0,25 0 0 16,-25-24 0-16,0 24 0 0,0 0 0 15,0-26 0-15,0 26 0 0,24 0 0 16,-24 0 0-16,0-25 0 0,0 25 0 16,0 0 0-16,0 0 0 0,25-24 0 15,-25 24 0-15,0 0 0 16,24 0 0-16,-24-24 0 0,0 24 0 0,25 0 0 15,-25 0 0-15,0 0 0 0,25 0 0 16,-25 0 0-16,0 0 0 16,0-26 0-16,25 26 0 0,-25 0 0 0,0 0 0 15,0-25 0-15,0 25 0 0,0 0 0 16,0 0 0-16,25-24 0 0,-25 24 0 0,0 0 0 16,0 0 0-16,25-25 0 0,-25 25 0 15,24 0 0-15,-24 0 0 16,0 0 0-16,0 0 0 0,0-25 0 0,25 25 0 15,-25 0 0-15,0 0 0 0,0 0 0 0,25 0 0 16,-25 0 0-16,0 0 0 16,26 0 0-16,-26 0 0 0,0-25 0 0,0 25 0 15,25 0 0-15,-25 0 0 0,0 0 0 16,0 0 0-16,0 0 0 0,0 0 0 16,0 0 0-16,24 0 0 15,-24 0 0-15,0 0 0 0,0 0 0 0,0 0 0 16,24 0 0-16,-24 0 0 0,0 0 0 15,0 0 0-15,25 0 0 0,-25 0 0 16,0 0 0-16,0 0 0 0,0 0 0 16,0 0 0-16,25 0 0 0,-25 0 0 15,0 0 0-15,0 0 0 0,0 25 0 16,0-25 0-16,0 0 0 0,0 0 0 16,0 0 0-16,0 0 0 0,25 0 0 0,-25 0 0 15,0 0 0-15,0 0 0 0,25 25 0 16,-25-25 0-16,0 0 0 0,0 0 0 15,0 0 0-15,24 25 0 0,-24-25 0 16,0 0 0-16,0 24 0 0,0-24 0 16,25 0 0-16,-25 0 0 0,0 0 0 15,0 0 0-15,0 25 0 0,0-25 0 16,0 0 0-16,25 26 0 0,-25-26 0 16,0 0 0-16,0 24 0 0,0-24 0 15,25 0 0-15,-25 24 0 0,0-24 0 16,0 0 0-16,0 25 0 15,0-25 0-15,0 0 0 0,0 26 0 0,25-26 0 0,-25 24 0 16,0-24 0-16,0 0 0 0,0 24 0 16,0-24 0-16,0 26 0 0,24-26 0 15,-24 0 0-15,0 0 0 0,0 24 0 16,0-24 0-16,0 0 0 0,0 25 0 16,0-25 0-16,0 0 0 15,0 25 0-15,25-25 0 0,-25 24 0 0,0-24 0 16,0 0 0-16,0 26 0 0,0-26 0 0,0 25 0 15,0-25 0-15,0 0 0 0,0 0 0 16,0 24 0-16,25-24 0 0,-25 0 0 16,0 24 0-16,0-24 0 0,0 0 0 15,0 26 0-15,0-26 0 0,25 0 0 16,-25 24 0-16,0-24 0 16,0 0 0-16,0 25 0 0,0-25 0 15,0 26 0-15,0-26 0 0,0 0 0 0,0 24 0 16,0-24 0-16,0 0 0 0,0 0 0 15,0 0 0-15,0 0 0 0,25 0 0 16,-25 0 0-16,0 0 0 0,0 25 0 16,0-25 0-16,0 0 0 15,0 25 0-15,0-25 0 0,0 0 0 0,0 0 0 0,0 0 0 16,0 24 0-16,0 2 0 0,0-26 0 16,0 0 0-16,0 0 0 15,0 24 0-15,0-24 0 0,0 24 0 0,0-24 0 16,0 0 0-16,0 0 0 0,0 0 0 15,0 0 0-15,0 0 0 0,0 0 0 16,0 26 0-16,0-26 0 0,0 24 0 16,0-24 0-16,0 0 0 0,25 0 0 15,-25 0 0-15,0 25 0 0,0-25 0 16,0 0 0-16,0 0 0 0,0 0 0 16,0 0 0-16,0 25 0 0,0-25 0 15,0 0 0-15,0 0 0 0,0 0 0 16,0 0 0-16,0 0 0 0,0 0 0 15,0 0 0-15,0-25 0 0,0 25 0 16,0 0 0-16,0 0 0 0,0 0 0 16,0 0 0-16,0 0 0 0,0 0 0 15,0 0 0-15,0-25 0 0,0 25 0 0,0 0 0 16,0 0 0-16,0-24 0 0,0-2 0 16,0 26 0-16,0-24 0 0,0 24 0 15,0-24 0-15,0-2 0 0,0 26 0 16,0-24 0-16,0 24 0 0,0-25 0 15,0 0 0-15,0 25 0 0,0-24 0 0,0 24 0 16,0 0 0-16,0-26 0 0,0 26 0 16,0-25 0-16,-25 25 0 0,25-24 0 15,0 24 0-15,-25-26 0 0,25 2 0 0,0 24 0 16,0-24 0-16,0 24 0 16,-25-25 0-16,25-1 0 0,0 2 0 15,0 24 0-15,0 0 0 0,-25-25 0 0,25 25 0 16,0 0 0-1,0-25 0-15,0 1 0 0,0 24 0 0,0-26 0 16,0 26 0-16,-25-24 0 0,25 24 0 16,0 0 0-16,0-24 0 15,0 24 0-15,-24 0 0 0,24-26 0 0,0 26 0 16,0-25 0-16,0 25 0 16,0-24 0-16,0 24 0 0,0 0 0 15,-25-24 0-15,25 24 0 0,0-26 0 0,0 26 0 16,0 0 0-16,-25-25 0 0,25 25 0 15,0 0 0-15,0-24 0 0,0 24 0 0,-25 0 0 16,25 0 0-16,0 0 0 0,0-25 0 16,0 25 0-16,0 0 0 0,-25 0 0 15,25-25 0-15,0 25 0 0,0 0 0 16,-24 0 0-16,24 0 0 16,0-25 0-16,0 25 0 0,0 0 0 15,-25 0 0-15,25 0 0 0,0 0 0 16,-25 0 0-16,25 0 0 0,0 0 0 0,0 0 0 15,-25 0 0-15,25 0 0 0,0-25 0 16,0 25 0-16,-25 0 0 0,25 0 0 16,0 0 0-16,0-24 0 0,0 24 0 15,-24 0 0-15,24 0 0 0,0 0 0 16,0 0 0-16,0 0 0 0,0 0 0 16,-24 0 0-16,24 0 0 0,0 0 0 0,-25 0 0 15,25 0 0-15,0 0 0 0,0 0 0 16,-26 0 0-16,26 0 0 0,0 0 0 15,0-26 0-15,0 26 0 16,-25 0 0-16,25 0 0 0,0 0 0 0,0 0 0 16,0 0 0-16,-25 0 0 0,25 0 0 31,0 0 0-31,-24 0 0 16,24 0 0-16,0 0 0 0,-25 0 0 0,25 0 0 0,-25 50 0 0,0-50 0 15,25 25 0-15,-25-25 0 0,25 0 0 0,-25 25 0 0,25 0 0 16,-24-25 0-16,24 0 0 0,0 25-209 15,-25-25-323-15,25 0-1759 16,0 0 549-16,0 0 227 0,0 0 406 16</inkml:trace>
  <inkml:trace contextRef="#ctx0" brushRef="#br1" timeOffset="404309.8926">18456 3498 673 0,'0'0'42'0,"-25"0"239"16,25 0-65-16,0 0 27 0,0 0-3 15,0 0-32-15,0 0 242 0,0 0-265 16,0 0 6-16,0 0-4 0,0 0 19 0,0 0 36 16,25 0 211-16,-25 0-261 0,0 0 16 15,0 0-46-15,0 0 24 0,0 0-21 16,0 0 83-16,0 0-166 0,0 0 13 16,0 0-21-16,0 0 30 0,0 0 112 15,0 0-89-15,0 0 12 0,0 0 13 16,0 0 24-16,0 0-43 0,0 0 146 15,0 0-169-15,25 0-3 0,-25 0-36 16,25 0-13-16,-1 0 7 0,1 0-70 16,-25 0-9-16,25 0 10 0,0 0-17 15,0-25 25-15,24 25-8 0,-49 0-2 0,25 0 5 16,0 0-8-16,-25 0 29 16,25 0-26-16,-25 0 2 0,0 0-7 15,0 0 13-15,0 0-4 0,0 0 4 16,-25 0-19-16,0 0 20 0,25 0-3 15,-25 0-1-15,1 0 6 0,-1 25-57 16,0-25 40-16,25 0-3 0,-25 0 41 0,0 0-28 16,0 0 19-16,1-25-23 0,-1 25 0 15,0 0 7-15,0 0 2 0,0 0 8 16,1-25-29-16,24 25 19 0,0 0-2 16,-25 0 37-16,25 0-24 0,0 0 2 15,0 0-13-15,0 0 5 16,0 0-8-16,0 0-5 0,25 0 4 0,-1 0-3 0,1 0 7 15,-25 0-10-15,25 0 2 0,0 0-30 16,0 0-14-16,49 0-83 16,-49 0 97-16,0 0 10 0,0 0-14 15,-1 0 39-15,1 0 7 0,0 0 30 16,-25 0-37-16,0 0-5 0,0 0 7 16,0 0 0-16,0 0 4 0,-25 0 4 15,25 0-6-15,-25 0 3 0,1 0-5 0,-1 0-12 16,0 0 5-16,0 0 3 0,0 0 3 15,0 0-8-15,1 0 15 0,-26 0 1 16,25 0-16-16,0 0 9 0,1 0-1 16,24 0 3-16,-25 0 40 0,25 0-18 15,0 0-4-15,0 0-8 0,0 0-9 0,25 0 10 16,-1 0 7-16,1 0-13 16,0 0 1-16,0 0-5 0,24 0-4 15,1 0-23-15,0 0 2 0,-25 0 12 16,-1 0 5-16,26 0-6 0,0 0 18 0,-50 0-9 15,24 0 7-15,-24 0-10 0,25 0-3 16,-25 0 9-16,0 0 2 0,-49 0 1 16,49 0 4-16,-25 0-13 15,0 0-7-15,-25 0 14 0,26 0 7 16,-1 0 26-16,0-25-36 0,0 25 3 16,0 0-18-16,0-25-6 0,1 25 20 0,24 0 14 15,0 0-15-15,0 0 2 0,0 0-4 16,0 0 4-16,24 0 1 0,-24 0 0 15,25 0 6-15,0 0 5 0,25 0-2 0,-25 25-16 16,-1-25-7-16,1 0-3 0,0 0 13 16,0 25 14-16,0-25 4 0,-25 0-12 15,0 0 8-15,24 0-4 0,-24 0 5 16,0 0-38-16,0 0 7 0,0 0-60 16,0 0-117-16,-24-25-103 0,-1 0-646 15,0 25 222-15,0-25-233 0,0 25-227 16,1 0 106-16,-1 0 328 0</inkml:trace>
  <inkml:trace contextRef="#ctx0" brushRef="#br1" timeOffset="445850.1467">18903 3448 520 0,'0'0'115'0,"0"0"72"15,0 0 296-15,0 0-272 0,0 0-23 0,0 0 6 16,0 0 11-16,0-25-38 0,0 25 74 16,0 0-144-16,0 0 0 0,0 0 17 15,0 0-5-15,0 0 10 0,0 0 140 16,0 0-92-16,0 0 35 0,0 0 57 15,0 0 52-15,0 0 245 0,0 0-354 16,0 0-57-16,0 0-19 0,0 0 17 16,0 0 1-16,0 0 193 0,0 0-190 0,0 0-20 15,0 0-22-15,0 0-11 16,0 0 48-16,0 0-84 0,0 25-17 16,0-25 3-16,25 0 3 0,-25 0-6 15,24 25 52-15,-24-25-58 0,0 0 5 16,25 0 0-16,-25 0-1 0,25 0 16 0,0 0-32 15,-25 0-7-15,25 0-12 0,-25 0 8 16,24 0-11-16,1 0 9 0,-25 0 2 16,25 0-9-16,-25 0 4 0,25 0-9 15,0 0-16-15,-25-25 11 16,25 25 12-16,-25 0-6 0,24 0 15 0,-24 0-8 16,25 0-3-16,-25 0 0 0,0 0 9 15,0 0-4-15,25 0-20 0,-25 25 16 16,0-25-1-16,0 0 33 0,25 0-32 0,-25 0 2 15,0 0-14-15,25 0-5 16,-25 0 10-16,0 0 13 0,24 0-10 16,-24 0 5-16,25 0 30 0,0 0-32 0,-25 0-8 15,25 0 4-15,-25 0-34 16,0 0 37-16,25 0 4 0,-25 0 4 0,25 0 6 16,-25 0 3-16,0 0 3 15,0 0 6-15,24 0-25 31,-24 25 2-31,0-25-3 0,0 0-4 0,0 0 7 16,25 0-20-16,0 0 15 0,-25 0 0 0,25 0-15 0,-25 0 28 0,49 0-6 0,-49 0 8 16,25 0-13-16,-25-25-6 0,0 25 3 15,25 0 22-15,-25 0-23 0,25 0 2 16,-25 0-19-16,0 0 19 0,0 0 0 0,0 0-3 16,0 0 4-16,0 0 1 15,0 25-2-15,25-25 1 0,-25 0 1 0,0 0-4 16,23 0 6-16,-23 0-6 15,0 0 8-15,0 0-37 0,0 0 30 0,25 0-8 16,-25 0 42-16,0 0-37 0,0 0 5 16,0 0-1-16,0 0 0 0,0 0-4 15,0 0 6-15,0 0 2 0,0 0 3 16,0 0-6-16,0 0-2 0,0 0-1 16,0 0 2-16,0 0 1 0,0 0-2 15,0 0 1-15,0 0 0 0,0 0 7 0,0 0-36 16,0 0 32-16,0 0-2 0,0 0 23 15,0 0-26-15,0 0-36 16,-25 0 38-16,25 0 5 0,0 0-12 16,0 0 41-16,-23 0-35 0,23 0 2 15,0 0-4-15,-25 0 4 0,25 0 1 16,-25 0 7-16,25 0-11 0,0 0 2 16,-25-25-5-16,25 25 10 0,-25 0-2 15,25 0-3-15,0 0-27 0,-24 0 24 16,24 0-2-16,-25 0 8 0,0 0 20 15,25 0-33-15,-25 0 12 0,25 0-2 16,-25 0 4-16,1 25 7 0,24-25-9 16,0 0-2-16,-25 0 0 0,25 0 20 15,0 0-20-15,-25 0 3 0,0 0-16 16,25 0 15-16,0 0-4 0,-25 0 1 0,25 0-14 16,-25 0 15-16,25 0 0 15,-24 0 5-15,-1 0 9 16,25 0-16-16,0 0 4 0,-25 0-2 0,25 0 2 15,-25 0-6-15,25 0 4 0,0 0 4 16,0 24-12-16,-25-24 15 0,25 0-7 0,0 0-5 16,0 0 7-16,0 0 1 15,0 0 46-15,0 0-49 0,0 0 2 0,-24 0 14 16,24 0-44-16,0 0 30 0,0-24-15 16,0 24 14-16,-25 0 1 0,25 0-2 15,0 0 0-15,-25 0-5 0,25 0 3 16,0 0 3-16,0 0-26 0,0 0 27 15,0 0-4-15,-25 0 11 0,25 0-7 16,0 0 1-16,0 0-3 0,0 0 20 16,-25 0 6-16,25 0-12 0,0 0 5 15,-25 0 6-15,25 0-27 0,0 0 59 16,0 0-45-16,0 0 0 0,-24 0-47 16,24 0 37-16,0 0 0 0,0 0 4 15,0 0-4-15,0 0-6 0,0 0 2 0,-25 0 3 16,25 0-9-16,0 0 11 0,0 0-3 15,-25 0 0-15,25 0 5 16,-25 0-6-16,25 0-14 0,-25 0 10 0,25 0 5 31,0 0 32-31,-24 0-28 0,24 0-2 16,0 0-26-16,0 0 24 0,-25 0 0 0,25 0 6 0,0 0-9 0,0 0 5 16,-25 0 30-16,25 0-23 0,0 0 2 15,-25 0 3-15,25 0-26 0,0 0 4 16,-25 0 6-16,25 0 2 15,0 0 17-15,0 0-16 0,0 0-1 0,-25 0 0 16,25-25-1-16,0 25-3 0,0 0 7 16,0 0-9-16,0 0 0 0,0 0-25 0,-24 0 37 15,24 0 6-15,0 0 21 16,-25 0 70-16,25 0-72 0,0 0 4 0,0 0-13 16,-25 0-3-16,25 0 0 15,0 0-1-15,0 0-14 0,0 0-3 0,0 0 1 16,0 0-4-16,0 0-184 0,-25 0-91 15,25 0-231-15,0 0-193 0,0 0-408 16,0 0-384-16,25-25-1148 0</inkml:trace>
  <inkml:trace contextRef="#ctx0" brushRef="#br1" timeOffset="450467.1693">19697 3448 417 0,'0'0'56'0,"0"0"49"0,0 0 45 15,0-25 183-15,0 25-184 0,0 0 0 16,0 0 12-16,0 0 21 0,0 0-47 15,0-25 127-15,0 25-131 0,0 0 36 16,0 0-6-16,0 0-8 0,0 0 114 16,0 0-114-16,0 0-5 0,0 0 13 15,0 0 62-15,0 0-43 0,0 0 199 16,0 0-205-16,0 0-5 0,0 0-16 0,0 0-1 16,0 0-54-16,0 0 85 0,0 0-113 15,0 0 15-15,0 25 5 0,0-25 19 16,0 0 68-16,0 0-76 0,0 0 2 15,25 25 12-15,-25-25 5 16,0 0-21-16,23 0 42 0,-23 0-93 16,25 0-8-16,-25 0-13 0,26 0 5 0,-1 0-24 15,0 0-7-15,-25 0 13 0,25 0 14 16,-1 0-27-16,-24 0 6 0,25 0 11 16,0 0-18-16,0 0-7 0,-25 0-3 15,25 0-9-15,-1 0 24 0,-24 0-1 16,25 0-4-16,-25 0 0 0,25 0-5 0,-25-25-2 15,24 25-3-15,-24 0 16 16,0 0-3-16,0-25-23 0,25 25 28 0,-25 0 6 16,0 0-5-16,0 0-17 0,0 0-16 15,0 0 27-15,0 0 6 16,0 0 31-16,0 0-61 0,0 0 40 0,0 0-7 16,0 0-18-16,0 0 36 0,0 0-29 15,0 0-3-15,0 0 5 0,-25 0 15 16,25-25 2-16,0 25 84 0,0 0-31 15,0 0 11-15,0 0-7 0,0 0 7 16,0-24 32-16,0 24-66 0,0 0-8 16,0 0-9-16,0 0-6 0,0-26-17 15,0 26 4-15,0-24-23 0,0 24 12 16,0 0-15-16,0 0 15 0,0-24-1 0,0 24-8 16,0 0 5-16,0-26 8 15,0 26 2-15,0 0 6 0,0-24 43 0,0-1-32 16,0 25 5-16,0 0-4 0,0-25-11 15,0 25 8-15,0-24-20 16,0 24 3-16,0 0-5 0,0-26 3 0,0 26-2 16,0-25-7-16,0 25-4 15,25-24 8-15,-25 24-9 0,0-26 14 0,0 26-4 16,0-24 2-16,0 24-17 0,25-24 14 0,-25 24 0 16,0-25 7-16,0 25-7 0,24-26 0 15,-24 26 12 1,0-24-16-16,0 24 0 0,25-25-8 0,-25 25 13 15,0 0 2-15,0-25 3 0,0 25-11 16,0 0 3-16,25-24-4 0,-25 24 6 16,0 0-21-16,0-26 18 0,0 26 4 15,25 0-6-15,-25-24 10 0,0 24-5 16,0 0 1-16,25-24 24 0,-25 24-25 16,0-26-4-16,0 26 1 0,24 0 0 0,-24-25 13 15,0 25-13-15,25 0 7 0,-25-24 40 16,0 0-47-16,0 24-44 15,26 0 45-15,-26 0 5 16,0 0 1-16,0-26 3 0,0 26-11 0,25 0 4 16,-25 0 4-16,0 0 1 0,25 0-3 15,-25 0-2-15,0 0-9 0,0-25-5 16,25 25 5-16,-25 0-8 0,0 0 31 16,0 0-9-16,23 0 16 15,-23 0-17-15,0 0-23 0,25 0 31 16,-25 0-2-16,0 0 10 0,25 0-20 0,-25 0 5 15,0 0 1-15,0 0-5 16,25 0 0-16,-25 0 0 0,25 0-1 16,-25 0 3-16,24 25 8 0,-24-25-9 15,25 0 5-15,-25 0-21 0,0 0 12 16,25 0 4-16,-25 0 4 0,0 0 57 0,0 0-41 16,25 0 17-16,-25 26-27 15,0-26 47-15,0 0 56 16,0 0-62-16,0 24 9 0,25-24-15 0,-25 0-7 15,0 0-5-15,25 0-7 0,-25 0-24 0,0 24-4 16,24-24 0-16,-24 0 0 0,25 25 0 16,-25-25 0-16,0 0 0 0,0 0 0 0,25 26 0 15,-25-26 0-15,0 24 0 16,0-24 0-16,0 0 0 0,0 24 0 0,0-24 0 16,25 26 0-16,-25-26 0 15,0 0 0-15,0 24 0 0,0-24 0 0,0 0 0 16,25 25 0-16,-25-25 0 15,0 0 0-15,0 25 0 0,24-25 0 0,-24 0 0 16,0 24 0-16,25-24 0 16,-25 0 0-16,0 26 0 0,0-26 0 0,0 25 0 15,25-25 0-15,-25 0 0 0,0 24 0 16,0-24 0-16,0 24 0 16,0-24 0-16,0 0 0 0,0 26 0 0,0-26 0 15,0 0 0-15,0 24 0 0,0-24 0 0,0 25 0 16,25-25 0-16,-25 26 0 0,0-26 0 15,0 24 0-15,0-24 0 16,0 0 0-16,0 0 0 0,0 25 0 0,0-25 0 16,0 25 0-16,0-25 0 0,0 24 0 15,0-24 0-15,25 26 0 0,-25-26 0 16,0 24 0-16,0-24 0 0,0 24 0 16,0-24 0-16,0 26 0 0,0-26 0 15,0 0 0-15,0 24 0 0,0-24 0 16,0 0 0-16,0 25 0 0,0-25 0 15,0 0 0-15,0 0 0 0,0 0 0 0,0 25 0 16,0-25 0-16,0 0 0 0,0 0 0 16,0 25 0-16,0-25 0 15,0 0 0-15,0 0 0 0,0 0 0 16,0 0 0-16,0 0 0 0,0 0 0 16,0 0 0-16,0 0 0 0,0 0 0 0,0 0 0 15,0 25 0-15,0-25 0 0,0 0 0 16,0 0 0-16,0 0 0 0,0 0 0 15,0 0 0-15,0 0 0 0,0 0 0 0,0 0 0 16,0 0 0-16,0 0 0 0,0 0 0 16,0 0 0-16,-25-25 0 15,25 25 0-15,0 0 0 0,0 0 0 0,0-25 0 16,0 25 0-16,0 0 0 0,0-25 0 16,0 25 0-16,0-25 0 0,0 25 0 15,0-24 0-15,0 24 0 0,0-26 0 16,0 2 0-16,0 0 0 0,0 24 0 15,-25-26 0-15,25 2 0 0,0 24 0 16,0-25 0-16,0 25 0 0,0-25 0 16,0 25 0-16,0-24 0 0,0-2 0 15,0 1 0-15,0 25 0 16,0-24 0-16,0 24 0 0,0-26 0 0,-25 2 0 0,25 24 0 16,0-24 0-16,0 24 0 15,-25 0 0-15,25-25 0 0,0 25 0 0,0-26 0 16,-24 26 0-16,24 0 0 15,0-24 0-15,0-1 0 0,0 25 0 16,0-25 0-16,-25 25 0 0,25-24 0 16,0 24 0-16,0-26 0 0,0 26 0 0,-25 0 0 15,25-24 0-15,0 24 0 0,0 0 0 0,-25 0 0 16,25-24 0-16,0 24 0 16,0 0 0-16,-25-26 0 0,25 26 0 0,0 0 0 15,0 0 0-15,0-25 0 0,-24 25 0 16,24-24 0-16,0 24 0 15,0 0 0-15,0-24 0 0,-25 24 0 0,25 0 0 16,0-26 0-16,0 26 0 16,-25 0 0-16,25-25 0 0,0 25 0 15,0 0 0-15,0 0 0 0,-25-24 0 0,25 24 0 16,0 0 0-16,0 0 0 0,-25 0 0 16,25 0 0-16,0 0 0 0,-25 0 0 15,1 0 0-15,24 0 0 0,0 0 0 16,-50 0 0-16,50 0 0 15,-25 0 0-15,25 0 0 0,-25 0 0 0,25 0 0 16,0 0 0-16,-23 0 0 16,23 0 0-16,0 0 0 0,-25 0 0 0,25 0 0 15,0 0 0-15,-25 0 0 0,25 0 0 16,-25 0 0-16,25 0 0 0,0 0 0 16,0 0 0-16,-26 0 0 0,26 0 0 15,0 0 0-15,-25 0 0 16,25 24 0-16,0-24 0 0,-24 0 0 0,24 25 0 15,0-25 0-15,-25 0 0 0,25 0 0 16,0 0 0-16,-25 0 0 0,25 26 0 16,0-26 0-16,0 0 0 0,0 24 0 15,0-24 0-15,-25 0 0 0,25 24 0 16,0-24 0-16,0 0 0 0,0 25 0 16,0-25 0-16,0 26 0 0,-25-26 0 15,25 24 0-15,0-24 0 0,0 24 0 0,0 2 0 16,0-26 0-16,0 24 0 0,0-24 0 15,0 0 0-15,0 25 0 0,0 0 0 16,0-25 0-16,0 24 0 0,0-24 0 16,0 26 0-16,-24-1 0 15,24-25 0-15,0 24 0 0,0-24 0 16,0 24 0-16,0 2 0 0,0-2 0 0,0-24 0 16,0 25 0-16,0-25 0 0,0 26 0 0,0-26 0 15,0 24 0-15,0-24 0 0,0 0 0 16,0 0 0-16,0 0 0 0,0 0 0 15,0 25 0-15,0-25 0 0,0 0 0 16,-25 25 0-16,25-25 0 16,0 24 0-16,0 2 0 0,0-26 0 15,0 24 0-15,0-24 0 0,0 24 0 0,0 2 0 16,0-26 0-16,0 24 0 0,0-24 0 16,0 25 0-16,0-25 0 0,-25 25 0 15,25-25 0-15,0 0 0 0,0 25 0 16,0-25 0-16,0 25 0 0,0-25 0 0,0 0 0 15,0 0 0-15,-24 25 0 0,24-25 0 16,0 0 0-16,0 24 0 0,0-24 0 16,0 0 0-16,0 24 0 0,0-24 0 15,0 0 0-15,0 0 0 0,-25 0 0 16,25 26 0-16,0-26 0 0,0 0 0 16,0 0 0-16,0 0 0 0,0 0 0 15,0 0 0-15,0 0 0 0,0 0 0 16,0 0-61-16,0 0-202 0,25 0-1014 15,-25 0 234-15,0-26-228 0,24 26-165 0,-24-24 122 16,25 24 369-16</inkml:trace>
  <inkml:trace contextRef="#ctx0" brushRef="#br1" timeOffset="451620.5724">21061 3522 430 0,'0'0'54'0,"0"0"54"16,0 0 99-16,0 0 44 0,-25 0 61 16,25 0-19-16,0 0 214 0,0 0-300 15,-25 0-8-15,25 24-24 0,0-24 5 16,0 0 13-16,0 0 249 0,0 0-227 15,0 0 45-15,0 0 29 0,0 0-18 16,0 0 140-16,0 0-290 0,0 0 54 16,0 0 45-16,0 0-23 0,0 0 10 0,0 0 153 15,0 0-170-15,25 0-38 0,-25 0-16 16,25 0-2-16,0 0 109 0,-1 0-117 16,1 0 0-16,0 0-3 0,0 0 16 15,0 0-13-15,24 0 91 0,-24 0-150 16,25 0-18-16,-25 0-22 0,24 0-10 15,51 0 9-15,-51 0-24 0,1-24-9 16,-1 24-1 0,1-24-7-16,-25 24 13 0,74 0 17 15,-74 0-2-15,25 0-10 0,-26-25-6 16,1 25 4-16,50 0 2 0,-51 0 1 16,1 0-1-16,0 0-3 0,0 0 0 0,0 0 0 15,49 0 0-15,-49 0 0 0,0 0 0 16,0 0 0-16,-1 0 0 0,26 0 0 0,-25 0 0 0,0 0 0 15,0 0 0-15,-1 0 0 0,-24 0 0 16,25 0 0-16,-25 0 0 0,0 0 0 16,0 0 0-16,0-25 0 0,0 25 0 15,0 0 0-15,0 0 0 0,0 0 0 0,0 0 0 16,0 0 0-16,0 0 0 0,0 0 0 16,0 0 0-16,-25 0 0 0,25 0 0 15,0 0 0-15,0 0 0 16,0 0 0-16,0 0 0 0,0 0 0 15,0 0 0-15,0 0 0 0,0 0 0 0,0 0 0 16,0 0 0-16,0 0 0 16,0 0 0-16,0 0 0 0,-24 0 0 15,24 0 0-15,0 0 0 0,0 0 0 16,0 0 0-16,0 0 0 0,0 0 0 0,0 0 0 16,0 0 0-16,0 0 0 0,0 0 0 15,0 0 0-15,0 0 0 0,0 0 0 16,0 0 0-16,0 0 0 0,0 0 0 15,0 0 0-15,0 0 0 0,0 0 0 0,0 0-218 16,0 0-1572 0,0 0-632-16,0 0 981 0,-25-25 258 15,25 25 457-15</inkml:trace>
  <inkml:trace contextRef="#ctx0" brushRef="#br0" timeOffset="463202.0265">8608 2951 673 0,'-25'0'81'0,"25"26"312"0,0-26-114 16,0 0-38-16,0 0-55 0,0 0 14 16,0 0-36-16,0 0 136 0,0 0-161 0,0 0 17 15,0 0 18-15,0 0 24 16,0 0 228-16,0 0-200 0,0 0-9 15,0 0 12-15,0 0-48 0,0 0 64 16,0 0 66-16,0 0-164 0,25 0-57 0,-25 0 53 16,0 0 19-16,0 0 54 0,24 0 73 15,-24 0-162-15,0 0-24 0,25 0-1 16,-25 0 4-16,25 0 84 0,0 0-107 16,0-26-25-16,-1 26-23 0,1 0 5 15,25 0 4-15,24-24 44 0,-24 24-47 16,0 0-3-16,-1 0 6 0,1-25 11 15,24 25 48-15,-24 0-78 0,0-25-8 16,-1 25-33-16,-24 0 20 0,25 0-11 16,-25 0 10-16,24 0 0 15,-49 0 7-15,0 0-8 0,0 0-1 0,25 0-4 16,-25 0 1-16,0 0-5 0,0 0-5 16,0 0-22-16,0 0-29 0,0 0-44 15,0 0-282-15,0 0 34 0,-25 0-112 16,25 0-234-16,0 0-253 0,0 0-239 15,-25 0-1020-15,25 0 1590 0</inkml:trace>
  <inkml:trace contextRef="#ctx0" brushRef="#br0" timeOffset="464445.6335">8955 3002 493 0,'0'0'31'15,"0"0"68"-15,0 0 64 0,0 0 100 16,0-25 297-16,0 25-325 0,0 0-64 15,0 0-2-15,0 0 3 0,0 0 39 0,0 0 270 16,0 0-217-16,0 0-14 16,0 0 17-16,0 0 17 0,0 0-29 0,0 25 159 15,0-25-285-15,0 0-3 0,0 24 7 16,0-24-6-16,0 24 171 0,0-24-153 16,0 26 11-16,0-26-5 0,-25 24 0 15,25 1-5-15,0 50 83 0,-25-50-155 16,1 25-21-16,24-26-19 0,-25 26 27 15,0 24 39-15,0-24-42 0,25-25 2 16,-25-1 15-16,25 26 5 0,-25-25-24 16,1 24 20-16,24-49-52 0,0 25 9 15,-25-25-5-15,25 25 1 0,0-25 19 16,0 0-20-16,0 0 31 0,0 0-23 0,0 0 0 16,0 0-24-16,0 0 0 0,0 0-12 15,25 0 21-15,-25 0-30 16,0 0 8-16,24-25 7 0,-24 25-7 0,25-25 24 15,0 25-30-15,-25 0 8 0,25 0 0 16,0 0 4-16,-25 0-8 0,25 0 1 16,-25 0-1-16,24 0 2 0,26-25 3 15,-50 25-2-15,25 0-13 0,0 0 1 0,-1 0 11 16,1 0-7-16,25-24 18 16,-25 24-12-16,0 0-15 0,-1 0 17 0,1 0 1 15,25 0 46-15,-25 0-46 0,-1 0 0 16,-24 0-8-16,25-25-15 0,25 25 11 15,-50 0 2-15,25-26-14 0,0 26-10 16,-1 0-13-16,-24 0-8 0,25 0-62 16,0 0 75-16,-25 0 8 0,0-24-17 15,0 24 39-15,0 0 2 0,25 0 29 16,-25 0-18-16,0 0-6 0,0 0 11 16,0 0 9-16,0 0 9 0,0 0-21 0,0 0 25 15,-25 0-3-15,25 0 2 16,0 0 50-16,-25 0-1 0,25 0-23 15,0 0-26-15,0 0 26 0,-25-24 8 16,25 24 36-16,0 0-45 0,0 0 7 16,0 0-3-16,0 0 21 0,0 0 17 0,0-25-70 15,0 25-25-15,0 0 0 16,0 0 0-16,0 0 0 0,0-25 0 16,0 25 0-16,0-25 0 0,-24 25 0 0,24 0 0 15,-25-25 0-15,25 25 0 16,-25-25 0-16,0 1 0 0,25 24 0 15,-25-26 0-15,25 2 0 0,-25 0 0 16,-24-51 0-16,-1 26 0 16,25 23 0-16,1 26 0 0,-1-25 0 15,0 25 0-15,25-24 0 0,-50-2 0 16,50 26 0-16,-25-24 0 0,1 24 0 0,24-24 0 16,-25 24 0-16,25-25 0 0,-25 25 0 15,25-26 0-15,0 26 0 16,0 0 0-16,0-24 0 0,0 24 0 0,0 0 0 15,0 0 0-15,0 0 0 0,0 0 0 16,0 0 0-16,0 0 0 0,0 0 0 16,0 0 0-16,0 0 0 0,0 24 0 0,0-24 0 15,0 0 0-15,0 0 0 0,0 0 0 16,0 0 0-16,0 0 0 0,0 0-113 16,0 0-115-16,0 0-140 0,0 0-207 15,0 0-792-15,0 0 400 0,0 0-208 16,0 0-107-16,25 0 176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2T15:48:26.78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10117 15405 563 0,'0'0'9'0,"0"0"0"16,0 0 18-1,-21 20 17-15,2-20 133 0,19 21-83 0,-25-21 20 16,25 19-10-16,-24-19-17 0,11 18 37 16,-9-1 77-16,14-8-92 0,0 0 11 0,1-4 24 15,0 0 21-15,4 0 20 0,-3-1 212 16,6-3-150-16,-2-1 51 0,1 0 33 15,1 0 70-15,0 0 352 0,-2 0-440 16,2 0-27-16,-2 0 7 0,1 0 57 16,0 0 19-16,1 0 250 0,-1 0-367 31,1 0 6-31,0 0 14 0,0 0-37 0,30 0 6 0,-30 0-241 0,36 0 0 16,-9 0 0-16,7 19 0 0,9-19 0 15,71 0 0-15,-49 0 0 0,8 0 0 16,6 0 0-16,3 0 0 0,82 0 0 15,-87-17 0-15,-2 17 0 0,-6 0 0 16,-2-15 0-16,-10 15 0 0,31-13 0 0,-54 13 0 16,-8 0 0-16,-12 0 0 0,-5 0 0 15,-9 0-69-15,-33 18-153 0,6-18-173 16,-70 20-1843-16,56-20 1183 16,-1 12-177-16,-1-12-10 0,1 0 257 0</inkml:trace>
  <inkml:trace contextRef="#ctx0" brushRef="#br0" timeOffset="276.1298">10443 15888 2856 0,'0'0'148'0,"0"3"152"0,12-1 645 16,3-2-539-16,-15 0-113 16,15 0-61-16,-4 0-84 0,13 0 90 0,-10 0-223 15,3 0 35-15,0 0-67 16,2-14 17-16,-2 14-4 0,18 0-94 0,-17 0 7 16,-3 0-46-16,-3 0-62 0,-3 0-166 15,2 0-718-15,-9 0 469 0,-2 0-12 16,0 0 6-16,0 0 32 0,0 0 37 15</inkml:trace>
  <inkml:trace contextRef="#ctx0" brushRef="#br0" timeOffset="430.3935">10455 16104 2366 0,'20'8'394'0,"-20"-2"74"15,28 1 192-15,-7-3-79 0,2 0-15 16,7-1-153-16,36 1 33 15,-28-2-356-15,1-2-121 0,0 0-200 0,-2 0-319 16,28 0-1685-16,-36 0 958 0,-9-19 324 16</inkml:trace>
  <inkml:trace contextRef="#ctx0" brushRef="#br0" timeOffset="2029.5208">9459 8208 1814 0,'0'0'109'16,"-8"5"97"-16,8-3 99 0,-2 2 108 16,2 5 420-16,0-1-418 0,0 1-38 15,0 3-65-15,0 1-49 0,0 18 98 16,0 7-83-16,0 1-109 16,0-19-124-16,20-4-34 15,-20-1 2-15,31-1-6 0,-12-4-7 16,25 2-7-16,-22-7 9 0,3-5-20 0,-4 0-11 15,1 0-38-15,14-21-137 0,-23-4 99 16,-3 25-20-16,-3-32 7 0,-3 11-29 16,-4 1-36-16,0-20-217 0,0 19 189 15,-30 2 58-15,30 1 50 0,-31 1 52 16,12 6 58-16,-23-3 120 0,19 10-14 16,-1 4 67-16,1 0 26 0,1 0 20 0,-19 29 179 15,21 0-234-15,2-12-35 0,3 2 12 16,3 0-20-16,0 1-36 15,4 11 26-15,8-14-101 0,0-5-12 0,0-1-6 16,71 2-69-16,-46-13-16 16,0 0-39-16,32-26-185 0,-30 26 143 15,0-25 21-15,1 25 4 0,-5-26 9 16,17 4-45-16,-27 22 116 0,-1-15 23 16,-7 15 20-16,-3-7 11 0,-2 7-2 0,0 0 13 15,-29 0-4-15,29 0 11 16,-35 0-36-16,13 20 40 0,-1-20 6 0,-23 16 102 15,24-16-45-15,3 0 16 0,4 10-9 16,0-10 18-16,-6 0 102 0,13 0-110 16,1 0-7-16,2 0-5 0,0 0 48 15,1 0 31-15,1 0 176 0,3-14-167 16,0 14-23-16,0 0-8 0,0 0 9 16,0 0 110-16,0 0-139 0,0-8-9 15,0 8-7-15,0 0 6 0,0 0 3 16,0-5 162-16,0 5-134 0,23 0-39 0,-23 0-28 15,34 0-73-15,26 0 0 16,-19 0 0-16,9 0 0 0,16 0 0 16,12 0 0-16,16 0 0 0,132-21 0 0,-97 21 0 15,14-25 0-15,6 10 0 16,3-1 0-16,142-21 0 0,-157 21 0 0,2-2 0 16,-10 1 0-16,-8 1 0 0,-15 3 0 15,73-8 0-15,-107 15 0 0,-13 0 0 16,-15 4 0-16,-16 2 0 0,-1 0 0 15,-27 0 0-15,0 0 0 0,-37 22 0 16,17-22 0-16,-2 14 0 0,-19-14 0 16,21 16 0-16,7-16 0 0,13 0 0 0,-16 0 0 15,16 8 0-15,0-8 0 0,0 0-82 16,0 0-96-16,0 0-90 0,0 0-125 16,0-20-601-16,0 20 473 0,0 0-71 15,0-17-29-15,0 17-102 0,0-9-945 16,0-1 909-16,0 10 121 0,0-7 199 15</inkml:trace>
  <inkml:trace contextRef="#ctx0" brushRef="#br0" timeOffset="2303.1755">11962 8074 1813 0,'0'0'104'0,"0"0"97"15,0 0 93-15,0 0 113 0,-16 0-11 0,16 0 308 0,0 0-407 0,-17 0-21 16,17 0-34-16,-11 19-12 0,11-19-33 15,-14 17 145-15,2-17-172 0,6 16-24 16,-1-16-48-16,4 17-22 0,1 0-7 16,2-9-49-16,0-1-20 15,0 0 5-15,21-3-13 0,-21 0 3 0,40 1-22 16,-22-5-39-16,-2 0-49 0,2 0-33 16,-1 0 6-16,11-21-99 0,-17 21 152 0,-5-17-16 15,-6 17 11-15,0-17-1 16,0 17-40-16,-24-16-268 0,6 7-9 0,-5 9-147 15,-3 0-217-15,-6 0-203 0,-35 21-406 16</inkml:trace>
  <inkml:trace contextRef="#ctx0" brushRef="#br0" timeOffset="3629.4367">10565 14793 809 0,'0'0'77'16,"0"0"307"-16,0 0-85 0,0 19-23 15,0-19-13-15,0 0 26 0,0 0-7 16,-18 11 362-16,18-11-277 0,0 0 21 0,0 0 5 15,0 0-44-15,23 0 137 16,-23 0-332-16,23 0 4 0,-6 0 18 0,1 0 30 16,4 0-11-16,30-15 112 0,-18 15-221 15,4 0-21-15,7-13 11 0,11 13 32 16,81-16 196-16,29 0 74 16,31-1-11-16,-89 5-235 0,5 3-27 15,4-3-58-15,8 0-26 0,1 2-21 16,129-9 0-16,-132 11 0 0,-9 0 0 15,-8 2 0-15,-12 3 0 16,57-1 0-16,-99 4 0 0,-10 0 0 0,-10 0 0 16,-14 0-5-16,-14 0-8 0,-4 19-43 15,-29-19 14-15,29 0-4 0,-33 0 3 16,16 0-14-16,0 13-106 16,-10-13 54-16,27 0-19 0,-21 0-9 0,21 0-29 0,-10 0-34 15,10 0-284-15,0 0 201 16,0 0 9-16,-5 0 31 0,5-14-19 0,0 14-327 15,-5 0 178-15,5 0-19 0,-4 0 19 16,2 0 25-16,-1 0 105 0,-1 0-219 16,2 0 345-16,2 0 57 15,0 0-2-15,0 0 14 0,0 0 24 16,24 0 65-16,-24-16 140 0,14 16-12 16,-14 0 23-16,0 0 8 0,0 0 28 0,0 0 6 15,0 0 292-15,0 0-213 16,0 0 58-16,0 0-36 0,0 0-9 15,0 0 214-15,0 0-305 0,-14 0 12 16,14 0-50-16,0 0 6 0,0 0 23 0,-11 0 180 16,11 0-195-16,-9 21-38 15,9-21-14-15,0 18-1 0,-4 6 87 0,4-10-157 16,0 1-22-16,0-2-23 0,27-2-14 16,-27-1-7-16,51 5-112 0,-31-10-6 15,3-4-66-15,0-1-39 0,1 0-47 16,19-19-198-16,-24 19 344 0,-4-22 61 15,-2 22 50-15,-2-21 29 0,-6 8-15 0,-5-13 27 16,0 11-20-16,-23 3 39 0,23 0 16 16,-31 2 33-16,-1-8 194 15,32 12-132-15,-27 6-41 0,27 0-34 0,-13 0-26 16,13 0-36-16,0 19-270 0,0 3-62 16,27-22-394-16,-27 25-301 0,24-25-240 15,3 23-831-15</inkml:trace>
  <inkml:trace contextRef="#ctx0" brushRef="#br0" timeOffset="6302.1274">4080 8613 2626 0,'0'-3'192'15,"0"3"19"-15,0 0 90 0,0 0 53 16,0 0 64-16,0 0 5 0,-21 0 215 0,21 0-399 16,0 0-15-16,0 0 40 0,0 0 36 15,29 0 235-15,-5 0-312 0,5 0-9 16,12 0-14-16,7 0 13 15,11 0 10-15,72-12 79 0,-58 12-228 16,7 0-57-16,6 0-17 0,4-10 0 0,86-1 0 16,-92 8 0-16,4-2 0 0,-5 0 0 15,-7-2 0-15,-7 2 0 16,40-1 0-16,-66 6 0 0,-7-3 0 16,-11 3 0-16,-6 0 0 0,1 0 0 0,-17 0 0 15,-1 0 0-15,-2 0 0 0,0 0 0 16,0 0 0-16,0 0 0 0,0 0 0 15,0 0 0-15,0 0 0 0,0 0 0 16,0 0 0-16,0 0 0 0,0 0 0 16,0 0 0-16,0 0 0 0,0 0 0 0,0 0 0 15,0 0 0-15,0 0 0 0,0 0 0 16,0 0 0-16,0 0 0 0,-18 0 0 16,18 0 0-16,0 0 0 0,0 0 0 15,0 0 0-15,-12-25 0 0,12 8 0 16,0 1 0-16,0-9 0 0,0-3 0 15,0-64 0-15,0 59 0 0,0-31 0 16,0 35 0-16,0 4 0 0,0 4 0 16,0-1 0-16,0 4 0 15,0-6 0-15,0 15 0 0,0 7 0 0,0-1 0 16,0 3 0-16,0 20 0 16,0-20 0-16,19 35 0 0,-19-8 0 0,28 5 0 15,-11 4 0-15,20 44 0 0,-15-36 0 16,0-1 0-16,1-2 0 0,-3-2 0 15,22 31 0-15,-21-44 0 0,3-3 0 16,-6-3 0-16,-1-6 0 0,-2-9 0 16,11-5 0-16,-17 0 0 0,-2-34 0 15,-6 11 0-15,3-5 0 0,-4-42 0 16,0 33 0-16,-21-8 0 0,21-5 0 0,-25 0 0 16,4 2 0-16,-15-44 0 0,20 48 0 15,0 9 0-15,4 4 0 0,12 11 0 16,-11 0 0-16,11 19 0 0,0 1 0 15,0 0 0-15,27 29 0 0,4 15 0 16,-14-15 0-16,3 5 0 0,4 2 0 16,1 1 0-16,6 1 0 0,21 41 0 31,-27-39 0-31,-1 1 0 0,-1 0 0 0,-1-5 0 0,14 27 0 0,-23-41 0 16,3-2 0-16,-3-6 0 0,-2-8 0 15,2-6 0-15,5 0 0 0,-12-33 0 16,-1 12 0-16,-1-5 0 0,-2-2-32 0,-1-42-174 15,-1 34 74-15,0 2 26 16,0 0 53-16,0 5 33 0,-16 4 15 0,16-5 25 16,0 20 13-16,0 10 38 0,0 0 36 15,0 0 20-15,21 21 41 0,-21-21-140 16,0 25-28-16,19-10 0 0,-19-1 0 16,12-2 0-16,3 12 0 0,-15-24 0 0,14 13 0 15,-4-13 0-15,1 0 0 16,15 0 0-16,-12 0 0 0,3 0 0 15,2-17 0-15,3 17 0 0,3-17 0 0,29-1 0 16,-22 18 0-16,1-15 0 16,1 15 0-16,4-11 0 0,39 11 0 0,-38-10 0 15,2 10 0-15,2-3 0 0,2 3 0 16,1-1 0-16,45-4 0 0,-45 2 0 16,2-1 0-16,-1-2 0 0,0 2 0 15,47-8 0-15,-46 4 0 0,1 2 0 16,3-2 0-16,-1 5 0 0,0-4 0 0,53-6 0 15,-52 7 0-15,-2 1 0 16,1 0 0-16,-5 0 0 0,44-5 0 16,-53 6 0-16,-1-1 0 0,-2 2 0 0,-1 0 0 15,-3-1 0-15,24-3 0 16,-26 5 0-16,-1 1 0 0,-1-1 0 0,3 1 0 16,27 0 0-16,-29 1 0 0,0 0 0 15,-1 0 0-15,4 0 0 16,0 0 0-16,25 17 0 0,-29-17 0 0,2 12 0 15,0-12 0-15,1 0 0 0,24 10 0 16,-28-10 0-16,0 0 0 0,0 0 0 16,0 0 0-16,2 0 0 0,19-15 0 15,-21 15 0-15,-2 0 0 0,-1 0 0 16,-1 0 0-16,16 0 0 0,-21 0 0 0,2 0 0 16,-1 0 0-16,-1 15 0 62,2-15 0-62,17 0 0 0,-14 13 0 16,0-13 0-16,1 0 0 0,1 0 0 0,23 0 0 0,-23 0 0 0,-3 0 0 0,-1 0 0 15,3 0 0-15,0-15 0 0,17 15 0 0,-21 0 0 0,1 0 0 0,2 0 0 16,-1 0 0-16,8 0 0 0,-15 0 0 0,-3 0 0 0,4 0 0 0,-2 13 0 16,3-13 0-16,12 0 0 0,-13 0 0 15,0 0 0-15,-1 0 0 0,-2 0 0 0,7 0-88 16,-18 0-220-16,0 0-359 0,0 0-450 15,0-19-488-15,-33 19-136 0</inkml:trace>
  <inkml:trace contextRef="#ctx0" brushRef="#br0" timeOffset="26880.8613">16800 8783 2035 0,'-11'0'76'0,"11"0"82"15,-7 0 81-15,4 0 401 0,1 9-298 16,2-9 22-16,-4 0 5 0,2 0 1 16,1 0 95-16,0 0-337 0,1 0-31 15,-1 0 19-15,-3 0 40 0,2 0 12 16,-3 24 165-16,3 3-184 0,-3-13-23 0,0 3-20 15,0 1 3-15,-4 15 54 0,5-19-101 16,0-4-22-16,0-3-15 16,1-7-8-16,1 5-10 0,-2-5-27 0,4-26-28 15,0 5-40-15,0-7-39 0,0-2-25 16,27-48-137-16,-5 34 195 0,-22 0 23 16,28-1 46-16,-12 1-8 0,-3 7 13 15,13-25 15-15,-16 42 6 0,-2 6 3 16,2 4 9-16,-3 10 12 0,12 20 60 15,-14-20-38-15,3 40-20 0,4-13-6 16,42 70-6-16,-33-65-7 16,2 1-11-16,9 1 2 0,33 26 5 15,-34-35-2-15,2-4-12 0,1 1 11 16,-3-5-10-16,21 5-15 0,-36-13 1 0,-4-4 12 16,-5 1-5-16,-7-1 16 0,0 1-22 15,-63 5-76-15,26-5 10 0,-11 1 12 16,-6 1-18-16,-9 0 48 0,-65 13 39 15,62-11 60-15,1-1-58 0,7 4 8 16,9-2-2-16,8-1 1 0,-13 7 27 16,40-6-16-16,8-5-11 0,6 1-8 0,0-2-37 15,67-2-209-15,-32-3 63 0,7 0-74 16,3 0-106-16,3-26-140 16,0 26-95-16,33-25-725 0,-45-2 672 15,-7 13 86-15,-10 2 118 0,-5 0 164 16</inkml:trace>
  <inkml:trace contextRef="#ctx0" brushRef="#br0" timeOffset="27315.683">16759 8901 1820 0,'-4'-19'163'16,"4"9"16"-16,0 0 64 0,0 2 47 0,0 1 43 15,0 0 18-15,21 2 394 0,-21 5-395 16,14 0-50-16,-14 0-48 0,0 20-2 15,16-20-63-15,-3 49 132 0,-13-25-239 0,6 4-39 16,-6 4-36-16,0 4 2 16,4 42-5-16,0-33 26 0,-1 7-8 15,3 5 16-15,-1 6 10 0,4 4 17 0,14 85 135 16,-12-68-114-16,-1 5-39 0,0 6-41 16,-1 5 6-16,13 115 1 0,-11-103-6 15,1 9-16-15,4 6 12 0,1 9 9 16,19 144-4-16,-15-134-7 0,-3 11-14 15,1 10 2-15,-1 8 13 0,-1 5-10 16,12 185 28-16,-15-171-19 0,-2 4 13 16,0 3-37-16,1 2 37 0,-1-2-23 15,12 199-5-15,-13-193 13 0,1-2 10 16,-1-3 12-16,-2-1 45 0,12 182 68 0,-13-202-55 16,3 3-53-16,-2-6 8 0,2-8-22 15,1-7-4-15,14 129-19 0,-10-156-23 16,2-9-56-16,0-7-99 0,2-12-124 15,18 71-560-15,-3-43-640 16,-11-40-636-16,-14-67 1372 0,-7-11 197 0</inkml:trace>
  <inkml:trace contextRef="#ctx0" brushRef="#br0" timeOffset="28333.8539">17375 13723 707 0,'-21'-7'25'16,"21"2"43"-16,-17 0 89 0,17 0 60 15,-12 4 45-15,-1-2 263 0,13 3-319 16,0 0-4-16,-10 0-15 0,10 0 12 16,0 0 21-16,-5 0 216 0,5 0-225 0,0 0-17 15,0-15-14-15,0 15 27 0,18 0 131 16,-18 0-229-16,24 0-50 0,-5 0-53 15,4 0-6-15,6 0-1 0,38 0-8 16,-27 0 19-16,6 0-6 0,5 0 5 16,5 0 4-16,72 0 1 0,-57 0-20 15,8 0-9-15,6 0-2 16,10-27-2-16,8 27 22 0,121-18 39 16,-101-10-30-16,6 15-9 0,8-3-11 0,4 0 9 15,160-16-19-15,5-1-16 16,14 1 43-16,-159 16-6 0,4 3-1 0,-2-2-10 15,8-2-10-15,6 2 4 0,182-16 19 16,-174 17-10-16,3 1-4 0,1 1 0 16,-1-2-16-16,2 2-2 0,184-10-47 15,-181 13 27-15,-1-4 13 0,3 3-12 16,-1-1 16-16,189-11-67 0,-199 12 57 16,8 0 7-16,0-3 28 0,-2 2-13 15,-5-3 1-15,172-7-5 0,-182 8 12 16,-4 3 4-16,-10 1-5 0,-11 1-72 15,119-9-267-15,-155 10 44 0,-6-3-10 0,-11 3-17 16,-15 0-86 0,-13 2-75-16,31-8-461 0,-68 7 549 0,-10 3 181 15</inkml:trace>
  <inkml:trace contextRef="#ctx0" brushRef="#br0" timeOffset="28762.501">26112 12915 1418 0,'0'0'49'15,"-7"0"34"-15,1 0 39 16,2-16 195-16,-2 16-141 0,2 0 25 0,2-14 28 16,-1 14 37-16,1 0 247 0,2 0-296 15,0 0-17-15,0 0-14 0,0 0 23 16,19 0 15-16,8 20 144 0,-10-20-222 16,10 20-47-16,-2-20-7 0,7 22-41 0,3-11-16 15,37 8-14-15,-37-9-7 0,0-1-4 16,-5-4-10-16,-5-1-1 15,10 2-27-15,-28-3 38 0,-3 0 1 0,-4 2 8 16,0-1 12-16,-23 3-10 0,-19 10 46 16,11-7-7-16,-5 3 25 0,-5 3 10 15,-4-4-21-15,-51 22 7 0,50-17-72 16,2 3-9-16,6-2 1 0,3-1-87 16,12-1-89-16,-5 12-902 0,21-13 110 15,7-3-292-15,0-2 218 0,23-1 277 16</inkml:trace>
  <inkml:trace contextRef="#ctx0" brushRef="#br0" timeOffset="29840.5498">17296 13600 2774 0,'0'0'108'0,"14"15"488"16,-14-15-112-16,0 0-18 0,0 0-65 15,0 0-74-15,0 0 69 0,0 0-296 16,11 0-20-16,-11 0-31 0,0 0-30 15,7-20-30-15,1 5-64 0,1 3-220 16,-3 2-205 0,-4-2 17-16,0 3-118 0,-2 0-68 15,0-14-835-15,0 7 896 0,0-6 75 16,0 0 248-16</inkml:trace>
  <inkml:trace contextRef="#ctx0" brushRef="#br0" timeOffset="37061.1142">16302 13668 2300 0,'0'0'143'0,"0"0"75"0,0 0 109 0,0 0 76 15,-18 0 56-15,18 16 476 0,-15-16-551 16,15 0-87-16,0 0-25 0,0 0 12 16,0 0 223-16,0 0-302 0,0 0-10 15,0 0-5-15,-9 0 9 0,9 0-7 16,0 22 107-16,0-5-166 0,0-17-27 16,0 28-26-16,0-12-31 0,0 22-35 15,0-18-14-15,0 0 0 0,18 1 0 0,-18-4 0 16,35 21-9-16,-18-25-40 15,1 1-61-15,2-7-70 0,0 1-54 16,5-8-27-16,22 0-294 0,-24-29 270 0,-2 12-24 16,-2-4 8-16,-1-3 30 15,-4-3 33-15,3-30-27 0,-14 24 205 16,-3 4 23-16,0-3 37 0,0 1-6 0,-54-27 105 16,30 36 13-16,-4 5 142 0,-4 9 115 15,-2 4 72-15,-1 4 35 0,-36 39 238 16,39-15-507-16,2 5-103 0,6 4-75 15,6 2-114-15,3 33-566 0,15-38-10 16,0 3-423-16,29-6-364 0,-7-3-110 16,3-8 272-16</inkml:trace>
  <inkml:trace contextRef="#ctx0" brushRef="#br0" timeOffset="63305.7583">16982 12219 462 0,'0'0'1'15,"0"0"0"-15,0 0 17 0,0 0 3 16,0 0 10-16,0 0 10 0,0 0 17 15,0 0 32-15,0 0 216 0,0 0-108 16,0 0 1-16,0 0-10 0,0 0-7 16,0 0-23-16,0 0 112 0,0 0-162 15,20 0-9-15,-20 0-16 0,0 0-8 16,15 0-10-16,-3 0 29 0,-12 0-54 16,19 0-5-16,-7 0 7 0,0 0-7 15,18 0 60-15,-13 0-37 0,2 0-7 16,0 0-2-16,1-11-18 0,2 11-15 0,17 0 15 15,-21-7-11-15,2 7 15 0,0 0 13 16,-1 0-2-16,2 0 20 16,20 0 70-16,-22 0-72 0,4 0-4 0,0 0-11 15,0 0 2-15,24 0-2 16,-22 0-46-16,2 0-4 0,1 0 8 0,-2 0-6 16,3 0 2-16,27-16 1 0,-31 16 4 15,4-10 3-15,-2 10-1 0,50-10 70 16,-54 10-43-16,2 0 9 15,22 0 22-15,-27 0-51 0,1 0-8 16,0 0-3-16,-1 0-7 16,3 0-1-16,22 15-1 0,-21-15 4 0,2 11 31 15,2-11 4-15,3 10 30 0,28-10 88 16,-26 12-57-16,1-12 3 0,1 9 10 16,3-9-12-16,-2 7-33 0,35-1-9 15,-37-4-40-15,0 0-6 0,-1 0-6 0,0-1 1 47,-2-1-12-47,30 0-10 16,-28 0 0-16,1 0 21 0,0-19-22 0,0 19 23 0,36-18-12 15,-33 18 17-15,0-11-22 0,-1 11 11 0,0-8 0 0,38 8-5 0,-4-9 5 0,-37 9 22 16,32-2-16-16,-33 2 0 0,-3-3-1 0,1 3-22 16,3-2 5-16,35-4-4 15,-34 2 21-15,2 4-27 0,1-5 16 0,4 5 12 16,37-4 21-1,1 2-38-15,-39 1 5 0,35-6-6 16,-39 2 24-16,3-2-12 0,0 4 5 0,-1-5 1 16,44-5-36-16,-42 6 0 0,2 1 6 15,2-1 6-15,1 2 6 0,-1-2 12 16,47 0 6-16,-44 4-6 0,1 1-1 16,2 0-5-16,-2 1 29 0,4-1-23 15,47-1 6-15,-48-2-18 0,5 1 6 0,-3 1-6 16,2-3-12-16,57-7 16 0,-57 5 18 15,1 2-11-15,-1-2-24 16,-2 1 10-16,1-2 4 0,49-8 14 0,-51 10-24 16,2 2 8-16,0-4 18 0,1 1-12 15,0 2 27-15,58-5-26 0,-55 6 13 16,3 0-12-16,-1-3 6 16,0 3 0-16,55-8 6 0,-57 7-12 0,-1-1 12 15,1-1-6-15,-3 2-6 0,3-1 13 16,59-4 12-16,-56 4 5 15,2 0-7-15,1 0-5 0,0 0 11 0,63-12-16 16,-67 8-2-16,2-3-23 0,0 1 12 16,0-3-23-16,-3 2 5 0,55-18-45 15,-58 17 30-15,107-21-69 0,-113 27 75 16,4 1-21-16,-1 1 13 0,5-1-23 16,0 2 3-1,64-6-30-15,-54 5 64 0,2 2-10 0,3-3 0 0,2 1-17 16,80-11-48-16,-78 9 47 0,1-3-19 15,-1 0-21-15,-4 0-27 0,0 3 2 16,55-10-18-16,-65 12 125 16,99-9 17-16,-115 16-5 15,-3-1-3-15,0 1 4 0,77 0 7 16,-85 0-11-16,0 0 8 0,56 14 138 16,-70-14-53-16,16 0 112 15,-6 0-54-15,-25 0-411 16,-5-17-59-16,-2 17-198 0,0-14-270 15,0-9-747-15</inkml:trace>
  <inkml:trace contextRef="#ctx0" brushRef="#br1" timeOffset="105251.4721">8958 12522 685 0,'0'-1'-26'16,"0"-2"-22"-16,0 3-17 0,0-5 1 0,0 1-37 16,0 2-131-16</inkml:trace>
  <inkml:trace contextRef="#ctx0" brushRef="#br1" timeOffset="146949.1803">12594 7496 2259 0,'0'-6'76'0,"0"-1"87"0,0 3 101 16,0 0 557-16,0 2-398 0,0 0-11 16,0 2-84-16,0 0-40 0,0 0-24 15,0 19 129-15,0-19-206 0,0 21-41 16,0-4-3-16,0 4 21 0,0 33 132 16,0-21-167-16,0 6-6 0,22 6-7 15,-22 0 11-15,20 0 1 0,0 40 21 16,-6 22-108-1,-3-60-107-15,-11-28-31 0,0-4-101 16,0-1-126-16,0 4-644 0,0-17 264 0,0-1-125 16,0 0-96-16,0 0-218 0,0-31 187 15</inkml:trace>
  <inkml:trace contextRef="#ctx0" brushRef="#br1" timeOffset="147230.0131">12373 7870 3113 0,'-1'0'188'16,"1"0"105"-16,0 0 151 0,0 0 27 0,0 0-61 15,25-14 397-15,3 14-428 0,-6 0 23 16,3-13-53-16,4 13-24 0,41-8 292 15,-36 8-406-15,3 0-62 0,-2 0-118 16,-1 0-29-16,-3 0-2 0,20 0 0 16,-31 0 0-16,-3 18 0 0,-4-18 0 15,-4 0 0-15,7 0-370 0,-16 0-90 0,0 0-314 16,0 0-345-16,0 0-385 16,0 0-84-16</inkml:trace>
  <inkml:trace contextRef="#ctx0" brushRef="#br1" timeOffset="148128.5301">13600 14632 1438 0,'0'1'84'15,"-18"2"318"-15,18-1-94 0,0-1 29 16,0-1 35-16,0 0 115 0,0 0 49 16,-13 1 434-16,13-1-605 0,0 0-37 0,-5 0-19 15,5 0 35-15,0 0-5 16,0 0 285-16,0 0-308 0,21 0-43 0,-21 0-79 15,15 0-64-15,15 0-95 0,-10-15-35 16,4 15 0-16,7-15 0 0,2 15 0 16,3-19 0-16,40-4 0 0,-43 13 0 15,0 0 0-15,-7 3 0 0,-8 4 0 16,-3 3 0-16,-15 0-159 0,0 28-249 16,-38-28-345-16,11 38-558 0,-7-16-371 15,-53 31-1253-15</inkml:trace>
  <inkml:trace contextRef="#ctx0" brushRef="#br1" timeOffset="169452.3536">17179 12176 505 0,'0'0'15'0,"0"0"1"16,0 0 15-16,-6 0-10 0,6 0 80 16,0 0-17-16,0 0 67 0,0 0 30 0,0 0 30 15,0 0 153-15,0 0-234 16,0 0-39-16,0 0 0 0,0 0 22 15,0 0-19-15,0 0 124 0,0 0-129 0,0 0 7 16,0 0-8-16,0 0 15 16,0 0-7-16,0 0 75 0,0 0-87 0,0 0-9 15,0 0-1-15,0 0-4 0,0 0 59 16,0 0-72-16,0 0-2 0,0 0-11 16,0 0-5-16,0 0-2 15,0 0 4-15,-18 0-25 0,18 18-7 0,0-18 6 16,0 0-12-16,0 0-5 0,0 12-16 15,0-12 20-15,0 10-11 0,0-10-16 16,0 7-12-16,15 0-90 0,-15-7 63 16,0 3-1-16,12-3 9 0,-12 0-6 15,0 0 9-15,9 0-31 0,-4 0 45 16,-5 0 21-16,5-17-1 0,-3 17-2 16,-2 0 11-16,1-15-8 0,-1 15 18 0,0 0 5 15,0 0-7-15,0-8 6 16,0 8-8-16,0 0 1 0,0 0 0 0,0 0 2 15,-18 0 1-15,6-4 9 16,12 4-10-16,-10 0-2 0,1 0 59 16,4-2-1-16,0 2 80 15,5 0-56-15,0 0-5 0,-2 0 3 16,2 0-2-16,0 16 57 0,0-16-93 16,0 15-23-16,0-15-8 0,0 12-12 15,0-12-10 1,17 7-44-1,-17-1-17-15,13-6-36 0,-13 0-19 0,0 0-12 0,8 0 5 16,-8 0-84-16,5 0 131 0,-5 0 27 0,0-18 16 0,0 18 17 0,0-17-3 16,0 17 24-16,0 0 4 0,0-12 13 15,-17 12-5-15,17 0 23 0,0-7 79 16,-19 7-2-16,19 0 12 0,0 0 20 16,-11 0 25-16,11 0-5 0,-8 19 116 15,8-19-171-15,0 18-27 0,0-18-11 16,0 0-20-16,0 13-14 0,0-13-17 15,19 0-8-15,-19 0-25 0,14 0-49 16,-14 0-90-16,17 0-359 0,-5-17 188 0,-12 17-59 16,0 0-113-16,0 0-105 0,0-11 2 15</inkml:trace>
  <inkml:trace contextRef="#ctx0" brushRef="#br1" timeOffset="170997.3689">17157 12251 570 0,'0'0'25'0,"0"0"42"0,0 0 14 16,0-18 185-16,0 18-132 16,0 0 54-16,0-11-17 0,0 11 39 0,0-11 2 15,0 1 138-15,0 10-201 0,0-9-5 16,0 9 11-16,0-5 36 16,0 0 435-16,0 4-406 0,0 1 192 15,0 0-242-15,0 0-63 0,-18 0-37 16,18 0-29-16,0 0-3 0,0 13 24 15,0-13-27-15,0 0-19 0,0 16-20 16,0-16 20-16,-11 20-25 0,11 0 13 16,0-9-4-16,0 0-7 0,0-1-34 15,0-1-16-15,0 4-152 0,0-9 68 16,0-2-33-16,22-2-28 0,-22 0 0 16,13 0 3-16,1-19-144 0,-14 19 190 0,10-20 24 15,-10 20 34-15,7-19 34 16,-7 2-12-16,0 1-2 0,-19 7 40 15,19 9 34-15,0 0 17 0,-23 0 8 16,23 0 18-16,-17 0 14 0,1 0 102 16,16 22-60-16,-16-22 22 0,16 20-11 15,-12-20-17-15,6 21-38 0,2-5-98 16,4-16-90-16,0 12-126 16,0-12-244-16,0 0-178 0,26 0-577 0</inkml:trace>
  <inkml:trace contextRef="#ctx0" brushRef="#br0" timeOffset="190951.017">17403 13585 2002 0,'0'0'142'0,"0"0"86"0,0 0 84 15,0 0 30-15,0 0 12 0,0 0 276 16,0 0-366-16,0 0-57 0,0 0-48 16,0 0-58-16,0 0-68 0,0 0-21 15,0 0-23-15,0 0 38 0,0 0-23 16,0-14-44-16,0 14-192 0,0 0-28 15,12 0-88-15,-12 0-43 0,0 0-49 16,0-20 11-16,0 20-424 0,0-19 425 16,7 19 26-16,-7-16 108 0,0 7-2 15,4-1 102-15</inkml:trace>
  <inkml:trace contextRef="#ctx0" brushRef="#br0" timeOffset="191093.976">17444 13382 1999 0,'2'-3'52'16,"3"-1"187"-16,-5 1-63 0,2 3-35 0,-2-3-39 15,0 3-25-15,0 0-36 0,0 0-11 16,0 0-32-16,0 0-34 0,0 0-42 16,0 0-62-16,0 0-690 15,0 0 412-15,0-19-371 0,0 19 489 16,0-21 144-16</inkml:trace>
  <inkml:trace contextRef="#ctx0" brushRef="#br0" timeOffset="191258.2503">17553 13152 2730 0,'4'-2'31'16,"-4"2"5"-16,0 0-1 0,0 0-34 15,0 0-67-15,0 0-36 0,0 0-78 16,0 0-94-16,0 0-131 0,0 0-498 16,0-20 518-16,0 20 137 0,0 0 116 0</inkml:trace>
  <inkml:trace contextRef="#ctx0" brushRef="#br0" timeOffset="191398.447">17647 12972 1426 0,'3'-1'43'0,"0"-2"16"0,-3 0 69 16,2 3-113-16,0 0-11 0,0 0 0 16,-1 0-35-16,2 0-23 0,3 0-282 15,-3 0 89-15,6-29-470 16,-3 29 570-16</inkml:trace>
  <inkml:trace contextRef="#ctx0" brushRef="#br0" timeOffset="191566.6008">17774 12702 2076 0,'2'-1'49'16,"1"0"34"-16,-3 1 20 0,0-2 10 15,0-3-21-15,0 3-94 0,0-1-20 16,0-3-19-16,0 0-48 0,0-7-198 15,0 6 60-15,0 2-67 0,0-2-29 16,0-3-3-16,0 1 66 0,15-6-104 16,-15 7 241-16</inkml:trace>
  <inkml:trace contextRef="#ctx0" brushRef="#br0" timeOffset="191733.8656">17860 12458 1821 0,'1'-3'50'0,"6"-4"118"0,-4 0-45 0,0 4-42 15,-2 1-15-15,-1-1-6 0,0-1-30 16,5-3-6-16,-4 2-27 0,1 2-25 16,0-3-30-16,0 0-47 0,3-5-218 15,-3 5 123-15,0 0-54 0,2-2-25 16,-4 1-10-16,2-2 25 0,5-6-157 16</inkml:trace>
  <inkml:trace contextRef="#ctx0" brushRef="#br0" timeOffset="191902.7972">18007 12126 1259 0,'8'-11'61'16,"3"-6"178"-16,-10 6-69 0,2 4-20 15,-2 3-23-15,-1 1-25 0,0-2-26 16,0-2-30-16,0 5-49 0,0 1-34 16,0-4-29-16,0 0-63 0,0-7-282 15,0 5 116-15,0 0-9 0,0-5 38 16,22 0-40-16</inkml:trace>
  <inkml:trace contextRef="#ctx0" brushRef="#br0" timeOffset="192059.7526">18208 11656 2018 0,'2'-4'72'0,"-2"2"38"0,0-4 23 15,0 6 85-15,0-2-184 0,0 1-23 16,0-2-27-16,-17 0-48 0,17 1-65 15,0-7-367-15,0 3 145 0,0 2-18 16,0-4 27-16,0 0 0 0,17-10-46 16</inkml:trace>
  <inkml:trace contextRef="#ctx0" brushRef="#br0" timeOffset="192237.5105">18338 11319 1134 0,'0'-4'53'0,"0"-1"56"0,0 0 28 16,0-2 91-16,0 2-196 0,0 1-49 16,3-1-4-16,-1-2-31 0,-1 2-40 15,9-10-271-15,-5 6 116 0,0-1 4 16,2-2-3-16,-1 0 60 0,2-2 57 16</inkml:trace>
  <inkml:trace contextRef="#ctx0" brushRef="#br0" timeOffset="192399.7785">18498 10965 850 0,'6'-5'49'0,"-4"0"53"16,1-6 186-16,-2 6-183 0,2 1-56 16,0-1-49-16,-3-1-37 0,0 3-57 15,2-4-235-15,-1 1 138 0,3 0 31 16,-2 1-41-16,3-1 29 0,1 0 36 15</inkml:trace>
  <inkml:trace contextRef="#ctx0" brushRef="#br0" timeOffset="192604.1281">18698 10674 1369 0,'0'0'53'0,"0"-2"16"15,2-1 17-15,0 2-11 0,1-2-40 16,10-7-47-16,-8 6-75 0,1-1-30 0,2-1-53 16,2 2-44-16,-1 0-11 0,12-7-188 15,-12 7 228-15,2-3 63 16</inkml:trace>
  <inkml:trace contextRef="#ctx0" brushRef="#br0" timeOffset="192737.9578">18992 10609 480 0,'3'0'10'0,"-1"9"-5"0,2-9-23 16,1 0-10-16,-3 0-2 0,0 0-1 0,3 0-87 16,1 0 14-16</inkml:trace>
  <inkml:trace contextRef="#ctx0" brushRef="#br0" timeOffset="192920.1736">19145 10776 1261 0,'0'14'111'15,"0"-6"-22"-15,2-1 22 0,-2-1-37 0,2 0-15 16,-2-1-38-16,4 5-174 15,-2-8-50-15,0 0-81 0,1 1-21 0,1-2-20 0</inkml:trace>
  <inkml:trace contextRef="#ctx0" brushRef="#br0" timeOffset="193104.2134">19379 11010 1502 0,'6'15'105'0,"-2"-2"35"0,-2-1 29 15,1 2-15-15,-3 4 61 0,0-8-138 0,2-4-33 16,1 1-24-16,-1 0-9 0,1 0-29 16,7 5-112-16,-8-4-11 0,2 1-61 15,0 3-58-15,-1-3-71 16,5 12-284-16,-4-13 338 0,5 1 76 16,-5 1 68-16</inkml:trace>
  <inkml:trace contextRef="#ctx0" brushRef="#br0" timeOffset="193270.672">19642 11514 1665 0,'9'22'26'0,"1"-1"21"0,-3-2 25 15,8 18 95-15,-8-20-111 16,-1 0-24-16,8 26-31 0,-7-32-37 16,-4 0-28-16,-1 2-46 0,2 10-274 15,-2-8 115-15,-2-1-23 0,1 1 17 16,0 2 3-16,0-1 85 0</inkml:trace>
  <inkml:trace contextRef="#ctx0" brushRef="#br0" timeOffset="193438.3402">19829 12082 2021 0,'1'12'88'0,"0"4"44"15,-1-3 43-15,1 3 32 16,0-5-37-16,2 14 135 0,-2-13-189 15,5-1-51-15,-4 1-76 0,1-3-104 16,2 2-119-16,3 9-788 0,-4-12 376 0,2 0 52 16,-3 1 196-16</inkml:trace>
  <inkml:trace contextRef="#ctx0" brushRef="#br0" timeOffset="194155.1762">19945 12332 2136 0,'0'0'146'16,"0"7"83"-16,0-4 61 0,0 2-32 15,0-1-70-15,0 9 28 0,0-5-161 16,0 0-21-16,0 0-20 0,18 1-28 16,-18-2-52-16,14 10-258 0,5-8 57 15,-19 0-84-15,18 0-118 0,-9 3-105 16,10 12-459-16,-12-11 745 0</inkml:trace>
  <inkml:trace contextRef="#ctx0" brushRef="#br0" timeOffset="194299.9607">20158 12914 1907 0,'9'25'144'0,"2"-1"65"0,-1-2 82 16,1-1 7-16,9 19 82 0,-13-22-303 15,2 1-58-15,-1-2-56 0,1-1-47 16,-2 1-71-16,9 9-367 0,-9-11 143 0,0 0-73 15,3 1-9-15,-2 2 30 16,5 15-161-16</inkml:trace>
  <inkml:trace contextRef="#ctx0" brushRef="#br0" timeOffset="194452.9587">20503 13638 2051 0,'8'17'60'0,"5"14"150"16,-7-17-78-16,-2 0-54 0,0 0-45 15,-1-2-9-15,3 10-36 16,-2-10-18-16,-3 2-50 0,3-2-85 0,1 0-120 16,-3-2-102-16,9 16-390 0,-7-15 424 15,-1 2 124-15</inkml:trace>
  <inkml:trace contextRef="#ctx0" brushRef="#br0" timeOffset="194609.4863">20699 14154 1840 0,'1'20'71'16,"-1"-3"49"-16,0 1 38 0,0 13 118 16,0-17-224-16,0-3-42 0,0-1-37 15,0-1-59-15,0 3-355 0,0-9 80 16,0-1-17-16,0 4 25 0,21-2-12 16,-21 4 123-16</inkml:trace>
  <inkml:trace contextRef="#ctx0" brushRef="#br0" timeOffset="194786.0221">20847 14605 1854 0,'9'34'94'15,"-4"-17"-16"-15,0 2 14 16,1-4-37-16,-2 0-31 0,-1 0-4 0,4 13-11 16,-3-14-18-16,0-4-64 0,3 2-61 15,-2-1-77-15,7 6-270 0,-6-9 257 0,1 1 46 16,-1-1 40-16,1 0-77 15,-2 0 12-15</inkml:trace>
  <inkml:trace contextRef="#ctx0" brushRef="#br0" timeOffset="194951.4888">21085 15112 1905 0,'5'20'111'0,"-1"-2"33"0,-1-2 8 15,0 0 47-15,0-6-92 0,5 8 24 16,-3-9-117-16,-1-2-33 0,0 0-17 15,3-3-31-15,16 4-340 16,-16-5 189-16,9 1-384 0,-9-2 240 16,-2-1 56-16,3 0 37 0,-2 0 57 15,1 4 80-15</inkml:trace>
  <inkml:trace contextRef="#ctx0" brushRef="#br0" timeOffset="195118.0043">21366 15305 2583 0,'8'13'68'0,"-3"-13"65"0,7 12 212 16,-7-12-239-16,-1 0-64 0,1 0-40 16,0 0-13-16,3 0-39 0,9 0-230 15,-5 0 40-15,0 0-74 0,1-22-73 16,2 22-71-16,15-14-304 0,-14-1 525 16,-1 3 38-16,0 3 62 0</inkml:trace>
  <inkml:trace contextRef="#ctx0" brushRef="#br0" timeOffset="195271.9902">21679 15159 2111 0,'5'-4'64'0,"1"2"34"16,-3-3 29-16,3 2 26 0,3-5 25 15,8-5-73 1,-5-3-130-16,-6 15-31 0,0-6-44 16,0 2-66-16,7-8-328 0,-8 7 191 15,1 0 28-15,1-1 19 0,0-2 23 16,-2 2 55-16,12-11-283 0</inkml:trace>
  <inkml:trace contextRef="#ctx0" brushRef="#br0" timeOffset="195433.975">21922 14893 2471 0,'4'-5'86'0,"-1"0"50"0,-1-3 216 15,1 3-251-15,-1 0-55 0,0 1-49 16,0-2-32-16,5-6-147 0,-3 6 14 15,2-2-99-15,16-21-1143 16,-15 15 913-16,1 4 219 0</inkml:trace>
  <inkml:trace contextRef="#ctx0" brushRef="#br0" timeOffset="195567.0233">22126 14559 1840 0,'4'-14'38'15,"-4"7"-39"-15,1 1-32 0,2-2-88 16,0-1-57-16,0 1-64 0,5-7-230 16,-4 6 173-16,-1 2 82 0</inkml:trace>
  <inkml:trace contextRef="#ctx0" brushRef="#br0" timeOffset="195901.5007">22468 13854 2173 0,'1'-9'54'16,"-1"1"3"-16,0-3-7 0,0-5-30 16,0 11-53-16,0-3-20 0,0 0-21 15,0 0-55-15,0-1-93 0,18-9-428 16,-18 6 317-16,16 0-12 15,-16 3 121-15</inkml:trace>
  <inkml:trace contextRef="#ctx0" brushRef="#br0" timeOffset="196088.925">22625 13375 3005 0,'0'-27'49'0,"0"12"-10"0,0 1-4 16,0-1-25-16,0 1-3 0,0-12-40 15,0 11-17-15,21 0-58 0,-21-2-63 16,17 1-86-16,-17-1-97 0,18-15-542 16,-1 15 502-16,-9 3 73 0,-1-3 103 15,-1 2 50-15</inkml:trace>
  <inkml:trace contextRef="#ctx0" brushRef="#br0" timeOffset="196248.9771">22831 12848 2976 0,'9'-15'127'0,"9"-21"560"16,-13 25-535-16,-3 2-53 0,-1 1-58 16,0-12 5-16,0 12-49 0,-1-3-4 15,2 2-60-15,-2 0-86 0,0-15-396 16,1 12 202-16,-1 0-4 0,0-3-95 0,0 0-119 16,1-6 24-16,2-16-317 0</inkml:trace>
  <inkml:trace contextRef="#ctx0" brushRef="#br0" timeOffset="196413.8799">23000 12218 2680 0,'2'-12'6'16,"-2"-1"1"-16,0 3-10 0,0-1-14 16,0-13-31-16,0 14 20 0,0-5-15 15,-18 4-23-15,18-1-52 0,0-13-376 16,0 14 67-16,0-2 10 0,0-1 22 15,0 2 64-15,22-3 164 0</inkml:trace>
  <inkml:trace contextRef="#ctx0" brushRef="#br0" timeOffset="196580.9768">23115 11686 1505 0,'0'-10'56'16,"0"-2"34"-16,0 2 13 0,0-1-21 15,6-11-58-15,-4 11-74 0,0-1 7 16,2 3-43-16,0-4-41 0,5-8-285 16,-4 12 161-16,0-3 16 0,0 3 22 15,0-2 34-15,1 1 53 0</inkml:trace>
  <inkml:trace contextRef="#ctx0" brushRef="#br0" timeOffset="196798.6304">23244 11246 1739 0,'2'-10'55'16,"3"-11"178"-16,-3 11-88 0,-1-2-36 15,1-1-28-15,1 2-17 0,-1 3-18 16,2-11-28-16,-3 10-45 0,2 1-17 0,-1-1-35 16,1 1-40-16,3-11-224 15,-3 12 115-15,1-3-16 0,1-2-10 16,0 2 25-16,0 0 54 0,5-12-42 0,-6 9 153 15,-1 1-17-15,0-2-36 0,-1 2 5 16</inkml:trace>
  <inkml:trace contextRef="#ctx0" brushRef="#br0" timeOffset="196959.8822">23367 10860 1155 0,'6'-9'130'16,"-1"2"100"-16,3-1 78 0,-1 1 59 16,4-4 129-16,-7 4-321 0,0 1-16 15,0 1-25-15,1-2-23 0,-2 0-43 0,2-8-56 16,-3 8-44-16,0-1-16 0,0 1-21 15,0 2-25-15,-1-1-25 16,3-2-141-16,-2 6 130 0,0-1-29 0,4 0-68 16,-2-1-137-16,9-3-498 0,-6 1 474 15,1 2 113-15,1-4 123 0</inkml:trace>
  <inkml:trace contextRef="#ctx0" brushRef="#br0" timeOffset="197153.557">23606 10636 1750 0,'7'0'47'0,"13"-17"172"16,-11 4-54-16,0 13 19 0,-1-17 18 16,0 17 55-16,-3-14 25 0,3 4 184 15,-5 10-351-15,-1 0-67 0,-1-5-37 16,1 5-13-16,2 0-86 0,-4 0-54 16,4 0-78-16,-2 0-51 0,1 0-58 15,2 0-43-15,2 0-566 0,-2-3 496 16,1 1 20-16,2 0 168 0,1-1 91 15</inkml:trace>
  <inkml:trace contextRef="#ctx0" brushRef="#br0" timeOffset="197308.6128">23885 10557 2089 0,'14'0'82'0,"-1"18"61"0,-2-18 49 16,16 16 225-16,-16-16-275 0,-1 0-33 16,-2 0-29-16,-1 9-1 0,0-9-24 0,6 0 1 15,-11 0-90-15,2 6-26 0,-1-3-13 16,-1 2-19-16,3 7-186 0,-1-3 57 15,0 2-81-15,1 0-85 0,2 0-67 16,15 24-698-16,-13-23 954 16</inkml:trace>
  <inkml:trace contextRef="#ctx0" brushRef="#br0" timeOffset="197445.5371">24229 10944 3039 0,'16'38'196'15,"-10"-21"-8"-15,1-1 51 16,-3 1-20-16,1-2-6 0,1-2-56 0,4 11 32 15,-5-15-190-15,0 1-108 0,-2-3-170 16,3 2-144-16,-1 2-131 16,-1 10-872-16,-1-8 736 0,-1 1 151 0</inkml:trace>
  <inkml:trace contextRef="#ctx0" brushRef="#br0" timeOffset="197771.1604">24425 11557 2917 0,'8'21'21'0,"1"-1"10"15,-2 3 7-15,-2-6 25 0,1 21 57 16,-4-21-59-16,1 2-16 0,-2-1-25 16,1-1-64-16,2-1-71 0,8 15-305 15,-7-15 162-15,2-3-20 16,2 0-24-16,1 1-36 0,9 11-275 16,-9-13 422-16,-3-1 70 0,2 5 94 0,-1-1 28 15,3 2 16-15,2 13 118 0,-7-10-44 16,3-2 8-16,-4 2-31 0,0-1-15 15,-2 0-25-15,4 18-18 0,-3-17-15 16,2-1-7-16,1 1 1 0,1-1-14 16,12 17 13-16,-11-20 26 0,2 1 42 15,-1 0 12-15,0-2-20 0,1 0-2 0,3 15 27 16,-8-16-47-16,-3 3 0 0,1-1-29 16,-2 1-10-16,-2 0-40 0,1 19-184 15,2-18 52-15,-1-2 3 0,2-1-21 16,-1 2 3-16</inkml:trace>
  <inkml:trace contextRef="#ctx0" brushRef="#br0" timeOffset="197899.1771">24882 12676 1412 0,'7'24'264'0,"-4"2"173"16,-3-17-298-16,0 14 6 0,0-13-113 0,0 1-23 16,0-1-3-16,0-3-31 0,0 6-274 15,0-6-89-15,0-2-70 0,0 0 21 16,0-1 18-16,0-2 192 15</inkml:trace>
  <inkml:trace contextRef="#ctx0" brushRef="#br0" timeOffset="198054.5813">25036 12987 2650 0,'7'18'79'0,"-3"-9"11"15,0-2 10-15,1 0-6 0,-3-1-20 0,4 0-44 16,0 4-176-16,-5-5-74 0,2-2-196 15,-3 1-182-15,2-2-63 0,0 4-271 16</inkml:trace>
  <inkml:trace contextRef="#ctx0" brushRef="#br0" timeOffset="198175.3963">25206 13222 4280 0,'1'8'6'0,"0"-4"-91"0,-1-1-223 0,0-1-250 15,0-2-1372-15,0 0 1170 0</inkml:trace>
  <inkml:trace contextRef="#ctx0" brushRef="#br0" timeOffset="219182.6447">15821 12155 2736 0,'0'0'111'0,"0"0"124"15,0 0 94-15,0 0 471 0,0 0-473 16,0 0-45-16,0 0-45 0,0 0 14 0,17 24 215 16,0-24-220-16,-4 27-15 0,2-8 5 15,2 6-14-15,0 1-23 0,14 32 92 16,-15-28-194-16,-1-3-18 15,0-2-11-15,-2-2-8 0,7 8 30 0,-12-22-68 16,1-4-11-16,0-5-9 0,0 0-10 16,-3 0-23-16,6-54-120 0,-6 26 14 15,-2-2-36-15,1-5 0 0,-3-4-19 16,-2-45-144-16,0 42 165 0,0 1 45 16,0 3 40-16,0 4 28 0,0 8 64 0,-22-11-1 15,22 27 3-15,0 7-8 16,0 3 0-16,0 0-35 15,0 50-299-15,0-27-7 0,20 4-262 0,-20 2-159 0,22 2-314 16,-22 2-46-16,48 24-338 0</inkml:trace>
  <inkml:trace contextRef="#ctx0" brushRef="#br0" timeOffset="219464.0006">16453 12271 2044 0,'1'0'70'0,"1"0"51"16,-2 0 39-16,0 0 194 0,0 0-195 15,0 0 5-15,0 0-3 0,-19 0-4 16,19 0-36-16,-15 0 46 0,-5 13-75 16,1 3 384-16,0-16-251 0,9 15 21 15,-1-5 9-15,1 4 1 16,-5 18 180-16,7-14-245 0,3 1-30 15,2 2-37-15,3 0-41 0,0-1-47 0,24 11-45 16,-24-19-66-16,26-2-110 0,-9-3-106 16,4-7-164-16,19 0-966 15,-19 0 515-15,-1-22-75 0,-1 22 176 0,-4-26 160 16</inkml:trace>
  <inkml:trace contextRef="#ctx0" brushRef="#br0" timeOffset="219695.3412">16527 12222 2849 0,'-9'-1'144'0,"9"-1"168"0,0 2 132 0,0 0 566 16,0 0-670-16,0 19-89 0,0-19-66 16,0 17-25-16,0 6 112 0,16-10-187 15,-16 1-31-15,0 1-36 0,15 2-14 16,-15 0-7-16,12 18-58 0,-2-18-50 15,-10 0-75-15,11-2-63 0,-6-3-69 16,6 5-660-16,-8-13 341 0,2-2-109 16,-2-2-67-16,1 0 92 0,1 0 89 15</inkml:trace>
  <inkml:trace contextRef="#ctx0" brushRef="#br0" timeOffset="219948.5417">16580 12191 2704 0,'-5'0'129'16,"0"0"117"-16,1 0 135 0,1 0 82 16,3 0-29-16,0 17 162 0,0-17-427 15,0 0-78-15,27 0-14 0,-27 14-58 16,45-14 3-16,-11 13-31 16,-5 14 8-16,-15-13 24 0,-3 1 39 15,0 4 38-15,-2 1 46 0,-4 1 2 16,-5 25 109-16,0-24-170 0,0 0-51 15,-25 2-23-15,6-2-33 0,-28 24-277 16,19-27 21-16,-3 0-182 0,-1-7-237 0,-2 1-206 16,3-7-268-16,-31-4-638 0</inkml:trace>
  <inkml:trace contextRef="#ctx0" brushRef="#br0" timeOffset="229890.6909">3986 8678 1137 0,'0'0'105'0,"-2"0"80"16,1 0 348-16,1 0-297 0,0 0-1 16,-4 0 14-16,2 0 37 0,1 0 52 15,-4 0 349-15,-3 0 8 16,5 0-445-16,2 0-125 0,1 0 13 16,0 12 11-16,0 2 280 0,0-3-205 15,0 3 16-15,0 7 2 0,17 1 9 16,-17 3-14-16,14 33 145 0,7-23-239 15,-21-1-25-15,17 1-15 0,-8 1-2 16,11 37 109-16,-8-36-127 0,-4 2-26 16,1 1-41-16,-2 2-9 0,4 0-7 15,2 49 0-15,-8-44 0 0,-1-2 0 16,1 3 0-16,0-3 0 0,6 43 0 0,-6-48 0 16,1 2 0-16,1-2 0 15,0 1 0-15,3-1 0 0,17 74 0 16,-11-45 0-16,-10-37 0 15,-1 0 0-15,3 1 0 0,0-1 0 16,-1-1 0-16,13 35 0 0,-13-30 0 16,1-2 0-16,4 2 0 0,-7-2 0 15,5 32-11-15,-6-32-29 0,-1-1-13 0,0-3-24 16,-1 0-14-16,-1-4 17 0,2 26-47 16,-3-29 93-16,0 0 4 0,0 0 8 15,0 0 1-15,0 20-12 0,0-22 9 16,0 4 0-16,0 0 2 0,16 3 1 15,-16 1 8-15,0 32 5 0,0-30 12 16,0-1-12-16,0-2 3 0,0 1 6 0,0 20-6 16,0-27-3-16,0 0 6 15,0-1-14-15,0 0-14 0,0 0-13 16,0 15-33-16,0-17 48 0,0-1 8 0,0 0 0 16,0 0 11-16,0 20 0 0,0-20 5 15,0 3 0-15,0 37 0 16,0-38-2-16,0-2 2 0,0 0-1 15,0 18-5-15,0-10 5 16,0-4-16-16,0-16-13 0,0-2-9 16,0 0 10-16,0-1-3 15,0 0 17-15,0 4-3 0,0-3 6 16,0 4 7-16,0 4-1 0,0 0-11 0,-15 15 14 0,15-11 0 16,0 2 5-16,-11-3-3 15,11-1 2-15,0-3 9 0,0 6 9 0,0-9-61 16,0-8-39-16,0 0 50 15,0 0 4-15,0-24 20 16,0 24-1-16,15-17 10 0,-15-3-1 0,0 20 9 16,0-12-3-16,0 12 6 0,0-10 0 15,0 10-12-15,0 0 0 0,0-7 7 16,0 7-8-16,0-4 1 0,0 1-31 16,0-1 20-16,0 2 3 0,0-2 19 15,0 2-12-15,0-7-2 0,0 4-3 16,0 0 3-16,0 1 11 0,-18 2 5 0,18-2 13 15,-21 1 56-15,-2 2-34 16,13 0-3-16,-3 1-4 0,4 0 5 16,0 0 41-16,-3 0-46 0,-19 0 62 15,2 0-59-15,5 0-32 16,5 0 10-16,12 0 3 16,-6 0 12-16,2 0 12 0,0 0 12 15,-1 0 19-15,-13 17 58 0,12-17-101 16,0 17-31-16,2-7-9 0,-1 2 0 15,-14 20 0-15,14-13 0 0,-1 1 0 0,0 0 0 16,2-3 0-16,1 1 0 0,-9 18 0 16,10-19 0-16,2 3 0 0,0-1 0 15,0 0 0-15,-5 27 0 0,7-27 0 16,1 3 0-16,0 0 0 0,2-3 0 16,2 0 0-16,0 18 0 0,0-20 0 15,0 3 0-15,0-4 0 16,0-4 0-16,24 15 0 15,-8-15 0-15,-16-4 0 0,28 0 0 0,-12 0 0 0,1-3 0 16,19 7 0-16,-13-7 0 0,-4 1 0 16,3 0 0-16,-1-2 0 0,19 5 0 15,-20-4 0-15,1 1 0 0,0-1 0 16,-2-2 0-16,-3-1 0 0,22 3 0 16,-20-2 0-16,2-3 0 0,-3 0 0 0,2 0 0 15,22 0 0-15,-21-17 0 16,0 17-6-16,-2-17-21 0,2 17-4 0,-6-17-1 15,25 0-1-15,-21 17 30 0,1-15-1 16,-5 15 4-16,3-10-7 0,13 0-32 16,-19 5 1-16,-1-1-16 0,0-1-10 15,-5-1-4-15,1-1-5 0,7-12-64 16,-9 8 86-16,-1 2 11 0,0-3 17 16,4-24-25 15,-7 27 39-31,0 0-11 0,0-11 18 15,0 12 4-15,0-4 0 0,0 1 1 0,-21 2-11 0,21-16 4 0,-18 13 0 16,18-2 7-16,-19 0-11 0,19 3 11 0,-16 2-1 16,-6-18 0-16,9 15-4 0,3 0 1 0,0 3 9 15,-2-1 9-15,-10-10 30 0,10 13-29 16,-1-2 1-16,2 5-8 0,-3-1 12 16,-1-1 1-16,-14-4 22 0,10 3-36 15,4 1-2-15,-2-2 1 16,-3 0 16-16,-14-4 32 0,20 8-32 15,-3 0 3-15,3 3 22 0,-1 1 24 0,1 2 28 0,-18 0 61 16,13 0-121-16,3 25-29 0,-2-25-13 16,1 23 0-16,-15-8 0 15,23 7 0-15,-2-10 0 0,2-12 0 16,2 16 0-16,2-16 0 0,4 8-282 0,1-8-47 16,0 5-246-16,0-5-148 0,0 0-338 15,16 5-1514-15,-16-5 1346 0,21 0 428 16</inkml:trace>
  <inkml:trace contextRef="#ctx0" brushRef="#br0" timeOffset="230461.3382">4118 12032 2332 0,'0'0'249'0,"0"0"25"16,0 0 169-16,0 0 39 0,0 0 34 16,16 0 472-16,-16 0-801 15,0 0-39-15,0 16 123 0,0-16-194 16,0 0 5-16,0 0-8 0,0 0-12 16,0 0 52-16,17 0 6 15,-7-17-85-15,-10 17-26 16,11-15-13-16,-1 15-2 0,4-18-28 0,-7 1 19 15,1 9 6-15,-1 8 10 16,3-9-12-16,-4 9 4 16,3 0-13-16,-4 0 14 0,4 0 9 0,-2 0 5 15,0 25 10-15,6-2 69 0,-4-23-41 0,2 27-3 16,-3-15 6-16,1 2-4 0,3-3-3 16,9 10 15-16,-9-13-34 15,1-1-15-15,1-3 8 0,0-4-8 0,13 0-59 16,-16 0-26-16,0 0-70 0,-1-29-58 15,-3 13-73-15,-1-4-33 0,4-21-274 32,-7 17 277-32,-3 2-70 0,3 5-82 15,0 0-67-15,1 3-24 0,4-6-603 0,-6 13 551 0,-1 7 73 0,3-6 155 16</inkml:trace>
  <inkml:trace contextRef="#ctx0" brushRef="#br0" timeOffset="253279.9839">2916 10698 2004 0,'0'0'114'15,"0"0"73"-15,0 0 74 0,0 0 385 16,0 0-284-16,17 0 19 0,-17 0 4 16,17 0-13-16,-17 0-97 0,42 0 132 15,-25 0-273-15,4 0-21 0,-2 0-42 16,3 0-27-16,23 17 32 16,-24-17-54-16,-2 17-28 0,1-17-61 0,-4 15-52 15,2-15-104-15,6 13-680 0,-14-5 207 16,-3-8-146-16,-3 5-93 0,1-5 54 0,-1 0 237 15</inkml:trace>
  <inkml:trace contextRef="#ctx0" brushRef="#br0" timeOffset="253939.1456">3318 13068 3310 0,'0'0'261'0,"19"0"124"15,-19 0 80-15,0-13-46 0,23 13 123 0,-2 0-370 16,-2-15-32-16,8 15-53 0,3-16-88 15,7 8-121-15,39-8-586 0,-38 8 5 16,-2 3-198-16,-4 3-185 0,-5 1 65 16,-8 1 309-16</inkml:trace>
  <inkml:trace contextRef="#ctx0" brushRef="#br0" timeOffset="341596.2133">4184 12390 1809 0,'-1'21'47'0,"1"-21"42"0,0 15 52 0,0-15 29 16,0 18 1-16,18 5 169 0,-18-8-145 15,0 2 18-15,16 2 27 0,-16 3 37 16,13 34 307-16,-13-27-332 16,41 83 317-16,-29-74-420 0,4 5-5 15,2 3 20-15,-1 2 22 0,14 54 164 16,-17-49-198-16,1 2 2 0,-2-1 7 16,-2 4 1-16,1 0-10 0,7 54 51 15,-9-57-150-15,-1 0-24 0,2-1-18 16,-1-2 11-16,14 39 28 0,-11-47-33 0,0-2-7 15,0 0-4-15,0-2-6 0,1-2 4 16,12 41-16-16,-15-42 14 0,0 3-4 16,1-3 8-16,-3 2-8 0,12 30 0 15,-14-36 6-15,-2 2-2 0,3-3 0 16,0-2 0-16,-2-2-4 0,3 25 0 16,-5-25-14-16,2-3 16 0,0-2-8 15,-1-2 18-15,2 20 13 0,-3-24 12 0,1 3-25 16,10 24-14-1,-11-33 6-15,2-1-2 0,-3 0 23 0,2 0-15 16,2 5 6-16,-4-8-6 0,-2-1 10 16,1-1-1-16,-2 3 2 15,1 2 6-15,-1-3-17 0,0-3 2 16,0 3 3-16,0 1 4 0,0-2-8 0,0 8 8 16,0-5-15-16,0-4 17 0,0 4-2 15,0-3-9-15,0 2-66 0,0-5-91 16,0-2-151-16,0-1-172 0,16 0-118 15,-16 0-178-15,13 0-860 0,-13 0 839 0,0-18 25 16,0 18 161-16,7 0-30 16</inkml:trace>
  <inkml:trace contextRef="#ctx0" brushRef="#br0" timeOffset="343491.6911">4774 14652 906 0,'0'0'33'0,"0"0"78"0,0 0 61 15,0 0 322-15,0 0-278 0,0 0-4 16,0 0-13-16,0 0 22 0,0 0 45 16,0 0 300-16,0 17-291 0,0-17-22 15,-20 0-17-15,20 18 5 0,-14 3 200 16,14-7-256-16,0 1-25 0,0 3-2 15,-14 0-21-15,14 1-24 0,0 23 69 16,0-19-99-16,0 2 8 0,0 2-7 16,0 1-9 15,0 28 53-15,0-27-40-16,0 3 3 0,16-7-23 0,-16-1-22 0,0-3-32 0,0 9-7 15,0-18 22-15,12-3-22 0,-12-4 10 0,0-1-12 0,0-1-13 0,0-2 25 0,0-1-14 0,0 0 7 16,0 0-14-16,0 0 18 0,16 0 56 15,-16 0-17-15,0-16-30 0,17 16-4 16,-17 0-7-16,30 0 13 0,-17 0-10 16,4 0 18-16,0 0-2 0,3 16-12 0,4-16 6 15,24 0-23-15,-19 0 9 0,0 11-14 16,3-11 3-16,0 0 4 0,40 0 8 16,-38 0-4-16,5 0 4 0,-4 0-5 15,2 0 0-15,1 0 1 0,32 0 0 16,-36 0-10-16,0 0-15 0,0 0 5 15,2 0 13-15,30 0 19 0,-31 0-16 16,2 0-6-16,2-20-2 0,4 20-1 16,-1 0 5-16,45-24 9 15,-38 6 4-15,-4 18 5 16,2-13 7-16,-1 13 16 0,38-9 34 0,-43 1-43 16,-1 8-13-16,-4-7-7 0,1 2-6 0,32-3-3 15,-3 3-5-15,-2 2 5 16,-34 0-10-16,2 1 27 0,-1-2-18 15,2 4-16-15,-3-9 8 0,36-2-1 0,-31 5 13 16,-3 2 10-16,1-4-14 0,1 1 0 16,34-5-11-16,-35 7 9 0,0 0 2 15,-1-2 4-15,0 2-6 0,1 1 1 16,28-4-8-16,-29 5 7 0,-1 0-2 16,0-1 10-16,1 0-8 0,33-6 4 15,-33 5-4-15,2 0 8 0,1 0-1 16,0-2 7-16,-3 2-12 0,30-7 26 15,26 5 0 1,-35 5-5-16,-24-1-19 0,3 3 4 0,1-3-24 16,31-6 45-16,-28 4-10 15,-2-2 18-15,3 2-9 0,1-2 7 16,-1 0 6-16,40-4 48 0,-42 6-36 0,2 1 11 16,-2 1-1-16,-1 1 0 15,26 0 12-15,-33 1-74 0,-2 1-8 0,-1 0-20 16,0-1 30-16,-1 1 12 0,21-6 5 15,-19 3-20-15,1 0-14 0,2-2 17 16,1-1-4-16,31-1 56 0,-30 3-7 16,-1 1-2-16,0 0-4 0,-2-1-34 15,-3 3-8 1,24-3 0-16,-27 4 0 0,1-3 0 0,-2 2 0 16,0 1 0-16,21-7 0 0,-21 4 0 0,4 0 0 0,0-2 0 15,2-1 0-15,1-1 0 0,35-7 0 16,-31 10 0-16,-2-1 0 0,-3 0 0 15,-1 2 0-15,25-1 0 16,-32 4 0-16,2 0 0 0,-2 0 0 0,3 0 0 16,0 0 0-16,15 0 0 0,-19 0 0 15,1 0 0-15,1 0 0 0,-2 0 0 16,17 0 0-16,-15 0 0 0,2 0 0 16,1-18 0-16,0 18 0 0,19-19 0 15,18 9 0-15,-27 10 0 16,-17 0 0-16,-2 0 0 15,2 0 0-15,-3 0 0 0,12 17 0 0,-14-17 0 16,0 14 0-16,-1-14 0 0,1 0 0 16,11 11 0-16,-9-11 0 0,2 0 0 15,0 0 0-15,1 0 0 0,1 0 0 16,16 0 0-16,-17 0 0 0,3 0 0 16,-4 0 0-16,1 0 0 0,8 0 0 15,-10 0 0-15,-2 0 0 0,-3 0 0 0,-3 0 0 16,4 0 0-16,0 0 0 15,0 0 0-15,-4 0 0 0,2 0 0 16,2 0 0-16,10 0 0 0,-10 0 0 31,-1 0 0-15,1 0 0-16,1 0 0 0,-2 0 0 0,4 0 0 0,-7 0 0 0,-3 0 0 0,2 0 0 16,-1 0 0-16,3 0 0 0,-4 0-8 0,0 0-5 0,1 0-10 15,7 0-4-15,-3 0-4 0,8 0-27 16,-6 9 37-16,1-9-5 0,0 0 17 15,0 0 11-15,6 8 23 0,-9-1-21 16,3-5-18-16,0 4 17 0,-4 0-14 0,3-2 14 16,2 3 16-16,-6-5-19 0,2 1-4 15,-1-3-2-15,-2 0 15 16,5 0-27-16,-3 0 11 0,1 0-19 0,0 0 31 16,-1 0 2-1,0-19-8-15,7 19-1 0,-6 0 5 0,-2 0 5 0,0 0-3 16,-2 0 1-16,5 0 0 15,-1 0 2-15,-4 0-7 0,0 15 8 16,2-15-10-16,-1 0-6 0,7 0-77 16,-6 0-19-16,-2 0-24 0,0 0-23 0,0 0-30 15,-1 0-344-15,-2 0 116 0,0 0-93 0,0 0-201 16,0 0-185-16,0 0-149 0,0-19-1824 16</inkml:trace>
  <inkml:trace contextRef="#ctx0" brushRef="#br0" timeOffset="345725.3222">10524 14838 1194 0,'-17'0'105'0,"17"0"74"0,0 0 58 16,0 13 91-16,0-13 247 0,0 0-215 15,0 0 31-15,0 0 89 0,0 0 12 0,0 0-63 16,0 0 158-16,0 0-392 0,0 0 503 16,0 0-416-16,0 0-39 15,10 0-30-15,-10 27-18 0,0-6 115 16,0-8-163-16,0 3-21 0,0 1-18 16,0 0 14-16,0 5-35 0,0 21 18 15,0-19-102-15,0 1-3 0,0-1 0 16,0 2 0-16,19 18 0 0,-19-22 0 15,0-1 0-15,16-1 0 0,-16 1 0 0,10-6 0 16,-2 15 0-16,-8-16 0 16,8-2 0-16,-8 0 0 0,6-2 0 15,-3 5 0-15,-1-8 0 0,-2-1 0 0,0-1 0 16,0-2 0-16,0 1 0 0,0 7 0 16,0-5 0-16,0-1 0 0,0 1 0 15,0-1 0-15,0 5 0 0,0-7 0 0,0 1 0 16,0 0 0-16,0-4 0 15,0 3 0-15,12 2 0 0,-12-4 0 16,0 3 0-16,0 0 0 0,0-3 0 0,0 10 0 16,0-8 0-16,0 3 0 15,0-2 0-15,0 0 0 0,0-4 0 0,0 4 0 16,0-4 0-16,0 1 0 0,0-1 0 16,0 0 0-16,0 0 0 0,0 0 0 15,0 0 0-15,0 0 0 0,0 0 0 16,0 0 0-16,0 0 0 0,0 0 0 15,0 0 0-15,0 0 0 0,0 0 0 0,0 0 0 16,0 0 0-16,0 15 0 16,0-15-81-16,0 0-153 0,0 0-177 15,0 0-1080-15,0 0 447 0,0-24-258 16,0 24-57-16,0-21 194 0</inkml:trace>
  <inkml:trace contextRef="#ctx0" brushRef="#br2" timeOffset="354296.5685">17146 12230 648 0,'0'0'43'0,"0"0"32"0,0 0 243 16,0 0-158-16,0 0 15 0,0 0-35 16,0 0 9-16,0 0-4 0,0 0 104 15,-9 0-165-15,9 0-4 0,0 0-14 16,0 0 8-16,0-14 99 0,0 14-89 15,-5 0-9-15,5 0 115 16,-2 0-116-16,0 0 27 0,-2 0 42 16,1 0 40-16,-2 0 234 0,1 0-231 15,-1 0-29-15,-1 0-20 0,2 0-8 16,-3 14 95-16,1 3-58 16,0-4-24-16,4-4-102 0,0 1-32 0,0 0 3 15,2 0-16-15,0-1 5 16,0 8 21-16,0-9-21 0,0-2 0 0,22-3-33 15,-22-1-7-15,17-2-108 0,-1 0 53 16,-16 0 6-16,16 0 1 0,-7-19-13 16,-9 19 25-16,22-17-63 0,-17 0 96 15,-5 17 3-15,5-20-2 16,-5 10 5-16,0 10 19 0,0-14 27 0,0 5 3 16,0 9-4-16,0 0 6 0,-20 0 5 15,20 0 1-15,-21 0-5 0,21 17 9 16,-18-17 26-16,7 0-4 0,11 18 8 15,-17-5 53-15,5-13-56 0,12 12-4 0,-5-12-6 16,5 9-2-16,0-9-5 0,0 6 27 16,23 1-46-1,-7-6-32-15,-16-1-6 0,14 0-59 16,-14 0-29-16,14 0-147 0,-1 0 142 16,-13 0-5-16,9 0 2 0,-9 0 23 15,7 0 12-15,-4 0-11 0,-3 0 67 16,0 0 24-16,0 0 4 0,0 0-3 15,0 0 9-15,0 0-13 0,0 0 14 16,0 0-14-16,0 0 7 0,-15 0-1 16,15 0 38-16,0 0 23 0,0 0 25 0,-9 0 22 15,9 0 12-15,0 0 6 16,-5 0 97-16,5 0-121 0,-4 0-13 16,4 0 4-16,-2 0 0 0,2 0-25 15,-1 0 50-15,-1 0-60 0,1 0-6 0,0 0-12 16,0 0-21-16,0 0 8 0,1 0-43 15,0 0 27-15,0 0-10 0,0 0-20 16,0 0 42-16,0 0-32 0,0 0-7 16,0 0 17-16,0 0 6 0,0 0 4 15,0 0 28-15,0 0-22 0,0 0 1 16,0 0 5-16,0 0 11 0,0 0 4 16,0 0 2-16,0 0-32 0,0 0 1 0,0 0 4 15,0 0 0-15,0 0 0 16,0 0 4-16,0 0-6 0,0 0-4 0,0 0 0 15,0 0 0-15,0 0-14 0,0 0 21 16,0 0-20-16,0 0 52 0,0 0-10 16,0 0 56-16,0 0-57 15,0 0-14-15,0 0 7 0,0 0-2 0,0 0-13 16,0 0 6-16,0 0-30 0,0 0 13 16,0 0-5-16,0 0-6 0,0 0 10 15,0 0 2-15,0 0-9 0,0 0 7 16,0 0 14-16,13 0-5 0,-13 0 26 15,0 0-28-15,9 0 8 0,-9 0 14 16,0 0-21-16,4 0 7 0,0 0-14 0,-3 0-8 16,0 0 10-16,1 0-9 0,-1 0 2 15,3 0 12-15,-1 0 1 0,-2 0-14 32,1 0 4-32,1 0-7 0,3 0 9 0,-4 0-1 0,-1 0 4 0,1 0-4 15,1 0 2-15,-1 0 7 0,1 0-4 16,-1 0 8-16,1 0-21 0,0 0 12 0,0 0 7 15,7 0-11-15,-4 0-8 16,-1 0 2-16,1 0 6 0,-3 0 13 16,3 0-19-16,2-16 5 0,-5 16-21 0,0 0 27 15,-2 0-5-15,1 0 5 0,1 0-1 16,-1 0-4-16,-2 0 0 0,3 0-4 16,-2 0 8-16,3 0-9 0,4 0 1 15,-3 0 2-15,-1 0-1 0,2 0 0 16,0 0 17-16,5 0 6 0,-7 0-17 15,1 0-5-15,6 0-13 16,-9 0 33-16,0 0 12 0,2 0 24 0,-1 0 52 16,-2 0-61-16,0 0-33 15,0 0-6-15,0 0 21 0,0 0-3 0,0 0 59 16,0-16-69-16,1 16 2 0,0 0-18 16,1 0 9-16,4 0 30 0,1 0-17 15,-6 0-1-15,2-10-6 0,-1 10 19 16,-1 0-1-16,1 0 30 0,-1 0-57 15,-2 0 20-15,3 0-11 0,-2 0 7 16,4 0 52-16,-1 0-56 0,-1 0 14 16,1 0-10-16,-1 0-24 0,1 0 23 15,5 0-32-15,-5 0 16 0,1 0 0 0,-2 0 0 16,0 0 8 0,1-13 1-16,-2 13-1 0,-2 0-2 0,0 0 12 15,1 0-5-15,-1 0-2 0,3 0-10 16,-3 0-4-16,2 0-4 0,1 0 3 0,1 0 1 15,5 0 3-15,-4 0-5 0,0 0 2 16,1 0-7-16,-1 0 7 0,2 0 5 16,3 0-1-16,-4 0-5 0,-3 0-7 15,1 0 13-15,0 0-5 0,-1 0-10 16,-1 0 11-16,-2 0 0 0,1 0 2 16,0 0 14-16,-1 0-25 0,2 0 10 15,1 0-14-15,2 0 6 0,-1 0 4 0,1-16-5 16,10 16 6-16,-8 0-2 0,0 0 0 15,4-11 0-15,-5 11-12 0,0 0 14 16,3-6 3-16,-4 6-5 16,-2 0 3-16,-1 0 2 0,-2 0 0 0,3 0 18 15,-3 0-25-15,2 0-3 16,-2 0 8-16,2 0 3 0,-2 0 16 16,3 0-16-16,-1 0-6 0,2 0-8 0,-1 0 11 15,3 0 0-15,5 0-2 0,-4 0 0 16,0 0-3-16,-1-14 10 0,1 14-5 15,-4 0 6-15,6 0 1 0,-7 0-5 16,1 0 0-16,0 0 1 0,0 0 4 0,1 0-2 16,-4 0-3-16,1 0 3 15,5 0 0-15,-4 0-7 0,1 0 4 16,2 0-1-16,9 0-11 0,-8 0 0 16,0 0 16-16,1 0-3 0,-1 0-1 15,1 0 8-15,-1 0-18 0,-3 0 13 16,1 0-9-16,-2 0 7 0,2 0-2 15,1 0-1-15,0 0-3 0,0 0 4 16,0 0-6-16,-3 0 4 0,3 0 16 16,7 0-12-16,-5 0 5 0,-1 0-11 15,2 0 7-15,2 0 4 0,6 0-11 16,-8 0 6-16,3 0-11 0,-3 0 8 16,-1 0-6-16,1 0 6 0,1 0 23 0,-3 0-25 15,-4 0 6-15,-1 0-4 16,3 0-3-16,6 0 7 0,-5 0-12 0,-1 0 7 15,2 0 1-15,-1 0-3 0,5 0 5 16,2-13-16-16,-5 13 11 16,1 0 2-16,-2 0 0 0,0 0 2 0,3 0 7 15,-5 0-2-15,-2 0-6 0,0 0 15 16,0 0-24-16,0 0 12 0,-1 0-12 16,-1 0 15-16,0 0-14 0,1 0 7 0,-1 0-8 15,1 0 7-15,0 0-11 16,-1 0 1-16,1 0-4 0,-1 0 9 15,1 0 2-15,1 0 6 0,-2 0 0 0,0 0-1 16,1 0-3-16,-1 0 2 16,0 0 5-16,0 0 1 0,0 0-5 0,0 0-3 15,-17 0 7-15,17 0-9 0,-14 12-16 16,14-12 9-16,-13 0 4 0,13 0 9 16,-9 0-21-16,9 7-22 0,-11-7 37 15,11 0-9-15,-10 0 8 0,5 5 16 16,-6-5-15-16,-5 0-9 15,8 0 10-15,-7 0 17 0,5 0-11 0,3 0 1 16,-3 0-4-16,0 0-6 16,-14 12-1-16,11-12 13 0,2 0 0 0,1 0-2 15,-3 0-3-15,4 0-10 0,-4 0 16 16,9 0 2-16,1 0-9 0,1 0 2 16,-1 0-1-16,-2 0 1 0,1 0-2 15,-4 0-8-15,1 0 6 0,0 0 6 16,-4 0 0-16,-10 0 1 0,7 0-7 15,4 0 2-15,0 0-4 0,0 15 5 16,-1-15-6-16,7 0 6 0,-1 0-3 16,2 0-5-16,2 0-2 0,0 0-6 0,-2 0-6 31,-1 0 22-31,0 0-3 0,3 0 0 0,-3 0 6 16,-5 0-21-16,3 0 14 0,-2 0 1 0,2 0 15 15,-2 0-12-15,-1 0 3 0,-8 0-6 16,8 0 3-16,3 0 3 0,-1 0 1 15,2 0-7-15,-5 10 1 0,6-10 3 0,1 0-2 16,1 0 1-16,-2 0-2 0,3 0 2 16,-4 0-1-16,4 0 2 0,-1 0-6 15,-4 0 22-15,1-11-2 16,0 11 2-16,-1 0 14 0,-8 0 32 16,7 0-56-16,-3 0 2 0,1 0-3 0,1 0-10 15,-4 0 29-15,7 13-26 16,2-13 4-16,-1 0-11 0,2 0 1 0,2 0 5 15,-2 0 4-15,1 0-5 0,1 0 3 16,0 0 0-16,-2 0 3 0,2 0 1 16,-2 0 11-16,-2 0-3 0,0 0-2 15,-1 0 15-15,0 0-11 0,-9 0 2 16,6 0-13-16,1 0-1 0,0 0 0 16,1 0 16-16,-5 0-18 0,8 0-24 15,-1 0 23-15,3 0 2 0,-3 0-8 16,2 0 42-16,-1 0-33 0,1 0 3 15,-1 0 0-15,3 0-1 0,-2 0-22 16,-1 0 19-16,0 0-4 0,-2 0 5 16,1 0-4-16,0 0 6 0,0 0 0 15,-2 0-3-15,-2 0-3 0,2 0-2 16,1 0-2-16,0 0 6 0,0 0-2 16,1 0 3-16,-5 0 6 0,7 0-6 15,0 0-2-15,-1 0-1 0,3 0 1 16,-2 0-1-16,2 0 3 0,-3 0-1 0,1 0-6 15,-2 0 11-15,1 0-11 16,-8 0 4-16,5 0 2 0,-1 0 4 0,2 0 0 16,-3 0-6-16,-2 0 2 0,6 0 2 15,-1 0-2-15,2 0 1 16,1 0-24-16,-1 0 22 0,2 0 17 16,1 0 12-16,0 0-10 0,0 0-4 0,0 0-5 15,0 0 3-15,0 0-15 16,0 0-39-16,0 0-85 0,0 0-163 0,0 0-152 15,16 0-1148-15,-16 0 464 0,0 0-143 16,0 0 301-16</inkml:trace>
  <inkml:trace contextRef="#ctx0" brushRef="#br2" timeOffset="435741.9131">18065 12135 1011 0,'0'0'74'0,"0"0"31"16,0 0 60-16,0 0 29 0,0 0 129 16,0 0 8-1,0 0-169-15,0 0-98 0,0 0-13 0,0 0 15 16,0 0 80-16,0 0-69 0,0 0 9 16,0 0 18-16,0 0 16 0,0 0 13 15,0 0 100-15,0 0-113 0,0 0-2 16,0 0 10-16,0 0-6 0,0 0-10 15,0 0 34-15,0 0-120 0,0 0-17 16,0-21-12-16,0 21 19 0,0-22 16 16,19-44-6-1,-2 52-38-15,-17 0 1 0,15-15-54 16,-1 15 39-16,-4-1 4 0,-10 1-8 16,13-1 39-16,-2-7-20 0,-11 12 24 0,5 3-8 15,-2-3 28-15,-3 5-8 16,0 0 4-16,0 3 39 0,0 2-34 15,0 19 2-15,-23-19-34 16,4 23-2-16,19-2-4 0,-15-8-7 16,15-1 27-16,-18 4-31 15,7 15 37-15,4-15-13 0,-1-1 14 0,4-2-8 16,1-3 10-16,0-1 3 0,2 2 20 16,-1-7-37-16,2-2 5 0,0-2-12 15,0 0 6-15,0 0 26 0,0 0-40 16,0-21-9-16,0 21-23 0,0-22 37 15,0 22-36-15,16-46-19 0,-16 30 12 0,0-2 8 16,15-6 7-16,-6 2-5 16,-1-1-9-16,9-24-45 0,-10 27 29 0,-1-1 3 15,-1 1 17-15,-2 6 11 16,-3 0 9-16,0-2 23 0,0 10 16 16,0 6-4-16,0 0-15 0,-17 19 2 15,17-19-3-15,0 29 16 16,-16 9 38-16,4-14-12 0,12 2-14 0,-12 3-10 15,12 0-5-15,-16 0-22 0,4 26-4 16,6-29 6-16,-1-1 8 0,1-4 7 16,2-4-18-16,-2 13-34 0,5-21-72 31,1-9 54-31,0 0 14 16,0-29-97-16,33-22-171 0,-15 6 133 0,-18 18 97 15,20 1 15-15,-10-3 4 16,19-59-147-16,-22 65 166 0,4-17 13 15,-7 25 48-15,-2 6 20 0,-1 2 19 16,-1 4 8-16,0 3 21 0,0 0 95 16,0 24-85-16,-16-24 5 0,16 35-2 15,0-12 19-15,-23 1-4 0,7 35 78 16,16-27-131-16,-17 4 1 0,17-2-5 16,-14-3 17-16,5 27 85 0,9-36-80 15,-4-3-26-15,2-4 2 0,2-10-31 16,0-2-27-16,0-3-43 0,0-20-20 0,21 20-25 15,-21-37-53-15,14 13-71 16,1-39-204-16,-15 26 237 0,14 1 8 16,-14 0-10-16,9 4-13 0,-9 2 8 15,0-12-114-15,0 28 207 0,0 8 22 0,0 6-161 16,-17 25 26-16,17-8-123 16,0 7-126-16</inkml:trace>
  <inkml:trace contextRef="#ctx0" brushRef="#br2" timeOffset="442980.6673">19801 12008 568 0,'0'6'18'0,"0"-6"16"0,0 0 16 0,0 5-11 0,0-2 33 16,0 2 32-16,0-2-42 0,0 0-5 16,0 1 42-16,0 0 267 15,0-2-241-15,0-1 5 0,0 1 200 16,0-2-195-16,0 1 1 0,0 0-32 15,0-1-3-15,0 2 2 0,13 1 44 16,-13-2-75-16,0-1-1 0,0 2 14 16,0 0 13-16,7 5 152 0,-4-6-97 15,-1 1 26-15,-1 2-3 0,1-1 6 16,-1 1-14-16,3 3 80 0,-2-3-144 16,-1 2-17-16,1-4 7 0,-1 0 18 15,-1 0-11-15,0 0 94 0,0-2-111 0,0 0 16 16,0 0-4-16,0 0 17 0,0 0 70 15,0 0-113-15,0 0 0 0,0-14-14 16,0 14-24-16,0 0 79 0,0-10-59 16,0 10 26-16,0-7-41 0,0 7 13 15,0-5-13-15,0-9 55 0,0 7-42 16,0-3 23-16,0-2-23 0,0 1-4 16,0-23 7-16,0 25-45 15,0-14 34-15,0 17-11 0,0-3 9 16,0 4-3-16,-15-1-3 0,15-1-1 15,-11-7 35-15,11 7-31 0,0-1 7 0,-10-1 6 16,10-1-4-16,-7-14 25 16,7 11-29-16,-4 1 3 0,4 0 1 15,-2 3 20-15,1-10 2 0,-2 4-18 16,-2 0-23-16,2 11-30 0,-1-5-5 16,0 4-6-16,-2 0 9 0,1-2-3 15,-3-4-5-15,3 4 6 0,0-1 7 16,-1-1 7-16,2 1-7 0,-4-11 13 15,1 0 20-15,0 0 15 16,6 11-19-16,-3 2 5 0,1-4-3 0,-1 2-4 16,0 0-20-16,-3-9 8 15,2 9-19-15,3 1 17 0,-1-3-20 0,-1 5-3 16,0-9-8-16,1 7 8 16,0-2 9-16,-1 2 1 0,1-2-7 0,-4-8 12 15,1 0 7 1,0 1 22-16,4 6-4 0,-1 1-4 15,-2 0-6-15,-2 0-8 0,4-1-8 0,-5-8-8 16,2 9 4-16,2 2-3 0,-3 0 10 16,0 0-5-16,-2-5-8 0,3 6-15 15,1-1 21-15,-2 0 7 0,3 0-11 16,-1-1 26-16,-4-10 19 0,5 5-1 16,0-1 0-16,0 1 13 0,1 1-6 0,-3-14 37 15,2 14-68-15,1 3-4 0,-1-2-12 16,-1 5 0-16,0-3 0 0,0-7 0 15,1 9 0-15,2 2 0 0,-1 1 0 16,-5-9 0-16,3 8 0 16,1 1 0-16,-8-10 0 0,7 7 0 15,-1-1 0-15,-2 5 0 0,-1-8 0 0,-4-9 0 16,3 10 0-16,1-2 0 16,2-1 0-16,-2 0 0 0,1-3 0 15,-3-6 0-15,-7-8 0 16,10 12 0-16,5 12 0 15,0 0 0-15,-1-1 0 0,-4-2 0 16,4 2 0-16,1 1 0 0,-2-1 0 16,1 1 0-16,-1 0 0 0,-5-9 0 15,7 8 0-15,-4 0 0 0,2 2 0 0,0-2 0 16,-6-5 0-16,5 7 0 0,-1 0 0 16,0 1 0-16,-1 0 0 0,1 0 0 15,-8-3 0-15,5 2 0 0,1 0 0 16,1-1 0-16,0 0 0 0,-6-8 0 15,6 7 0-15,1-1 0 0,-1 2 0 0,2-1 0 16,0 3 0-16,-7-5 0 0,6 4 0 16,2 2 0-16,1 0 0 0,-2 1 0 15,-5-1 0-15,7 2 0 0,-2 1 0 16,2-2 0-16,-1 1 0 0,0 1 0 16,-6-7 0-16,7 6 0 0,0-2 0 15,0-2 0-15,-1 1 0 0,-2-3 0 16,2 5 0-16,1 2 0 15,-1-2 0-15,0 2 0 0,0 0 0 0,-6 0 0 16,5 0 0-16,-1 0 0 0,2 0 0 16,-2 0 0-16,-4 0 0 0,5 0 0 15,-1 0 0-15,1 0 0 16,-1 0 0-16,-3-21 0 0,5 21 0 0,0 0 0 16,-1 0 0-16,2-14 0 0,-2 14 0 0,-3 0 0 15,4 0 0-15,-3 0 0 0,2 0 0 16,-1 0 0-16,-7 21 0 0,8-21 0 15,-2 14 0-15,2-14 0 16,-10 11 0-16,11-11 0 0,1 12 0 16,-1-12 0-16,-6 13 0 0,5-9 0 0,-1 1 0 15,-1 2 0-15,0 1 0 0,-8 6 0 16,9-7 0-16,-1 1 0 16,1 0 0-16,-2 1 0 0,2 0 0 0,-8 8 0 15,7-7 0-15,1-1 0 16,-1 1 0-16,-1 0 0 0,-1 7 0 0,6-7 0 15,-4 2 0-15,1-2 0 16,2 0 0-16,-2 2 0 0,-2 8 0 0,7-10 0 16,-3 3 0-16,2-1 0 0,0-2 0 15,-7 19 0-15,6-15 0 0,-5-1 0 16,0 1 0-16,2-2 0 0,0 2 0 16,-10 10 0-16,11-12 0 0,0-4 0 15,-1 9 0-15,2-7 0 0,-3 14 0 16,6-9 0-16,-3-3 0 0,3-1 0 0,0 4 0 15,-1-5 0-15,-3 14 0 0,2-12 0 16,0-4 0-16,0 5 0 0,-2-3 0 16,-9 12 0-16,10-12 0 0,-2-2 0 15,1 0 0-15,-1 1 0 0,2-2 0 16,-2 8 0-16,3-7 0 0,0 0 0 16,3 0 0-16,-3 0 0 0,0 9 0 15,-1 3 0 1,3-3 0-16,0-11 0 0,0 2 0 15,-1 0 0-15,-4 8 0 0,-11 13 0 16,6-10 0-16,4-9 0 16,1 1 0-16,1-1 0 15,1-1 0-15,-7 10 0 0,8-11 0 0,2 1 0 16,-1-1 0-16,0-2 0 0,0 9 0 16,1-10 0-16,-1 1 0 15,1 0 0-15,2 1 0 0,-2 6 0 0,0-9 0 16,2 3 0-16,-1 0 0 0,1 3 0 15,-3-4 0-15,1 11 0 0,0-7 0 16,0 0 0-16,1-3 0 0,-2 2 0 16,-2 7 0-16,1-8 0 0,1-1 0 15,-1 2 0-15,0-1 0 0,1 4 0 16,-5 1 0-16,6-5 0 0,-2 5 0 0,1-5 0 16,0-4 0-16,-3 10 0 15,3-9 0-15,0 2 0 0,0 1 0 0,0-8 0 16,1 8 0-16,-2 4 0 0,1-8 0 15,1 3 0-15,0 0 0 0,0-4 0 16,-1 12 0-16,0-6 0 0,-1 1 0 16,2-2 0-16,1 1 0 15,-3-2 0-15,0 8 0 0,1-7 0 0,0-2 0 16,0 1 0-16,1 0 0 0,-6 9 0 16,4-8 0-16,1 3 0 0,-1-4 0 15,2 1 0-15,1 1 0 0,-3 5 0 0,2-9 0 16,2-2 0-16,-1-1 0 0,1 0 0 15,0-1 0-15,0-1 0 16,0 0 0-16,-1 0 0 0,1 0 0 0,0 0 0 16,0 2 0-16,0-2 0 0,0 0 0 15,0 0 0-15,0 0 0 16,0 0 0-16,0 0 0 0,0 0 0 16,0 0 0-16,0 0 0 15,0 0 0-15,0 0 0 0,0 0 0 0,0-22 0 0,0 22 0 16,13-20 0-16,-13 20 0 15,0-24 0-15,0-2 0 0,7 13 0 16,-7 0 0-16,0 0 0 0,10-1 0 0,-6 2 0 16,5-8 0-16,-5 9 0 15,1 3 0-15,2-2 0 0,0 0 0 0,6-9 0 16,-7 5 0-16,1-1 0 0,1-2 0 16,-3 3 0-16,0-4 0 0,6-13 0 15,-6 16 0-15,-1-1 0 0,1-1 0 16,-1 2 0-16,5-17 0 0,-6 19 0 15,0 2 0-15,1-3 0 16,0 2 0-16,-1 4 0 0,5-8 0 0,-4 8 0 0,2 2 0 16,-1-3 0-16,-1 2 0 15,7-9 0-15,-7 8 0 0,1-1 0 16,0-1 0-16,0 0 0 0,-1-1 0 0,4-9 0 16,-4 8 0-16,1 0 0 15,-2 2 0-15,0-1 0 0,5-7 0 16,-4 11 0-16,-2-3 0 0,1 3 0 0,0 2 0 15,3-2 0-15,1-7 0 0,-2 6 0 16,-3 0 0 0,5 0 0-16,0-2 0 0,4-8 0 15,-7 8 0-15,3 1 0 0,-4 2 0 0,4-6 0 0,-1-6 0 16,-2 11 0-16,-3-1 0 0,1 1 0 0,0-1 0 16,0 3 0-16,3-9 0 15,-3 10 0-15,-2-4 0 0,2 1 0 0,2 1 0 16,-1 2 0-16,5-12 0 15,-5 10 0-15,1-1 0 0,2 3 0 0,-1-4 0 16,5-8 0-16,-5 12 0 0,1-2 0 16,-2-1 0-16,1 3 0 0,2-8 0 15,-3 7 0-15,-3 5 0 0,2-4 0 16,2 0 0-16,0-2 0 0,5-6 0 16,-2 4 0-16,-2 1 0 0,1 0 0 0,1-3 0 15,5-6 0-15,-6 9 0 0,-3-1 0 16,4 1 0 15,-3-1 0-31,2-1 0 0,3-4 0 0,-3 9 0 16,-2-2 0-16,3 1 0 0,-2-1 0 0,5-5 0 0,-6 8 0 0,1-1 0 15,-3 0 0-15,1 1 0 0,0 0 0 0,7 0 0 16,-6-1 0-16,0 2 0 0,1-2 0 16,0 1 0-16,12-9 0 15,-12 6 0-15,3 2 0 0,15-13 0 16,-16 14 0-16,-2 1 0 15,1 0 0-15,-1 0 0 0,5 1 0 0,-7 2 0 0,1 0 0 16,0 0 0-16,0 0 0 16,5 0 0-16,-3 0 0 0,-2 0 0 15,1 0 0-15,1 0 0 0,16 0 0 16,-16 0 0 0,17-14 0-16,-18 14 0 0,8-10 0 0,-7 10 0 15,-1 0 0-15,0 0 0 0,1 0 0 16,1 0 0-16,4 0 0 0,-4 0 0 15,-1 0 0-15,0 0 0 16,0 0 0-16,11 0 0 0,-11 0 0 0,1 0 0 16,0 11 0-16,0-11 0 0,4 0 0 15,-8 0 0-15,2 0 0 0,-2 7 0 0,0-7 0 16,0 0 0-16,3 4 0 16,-3-2 0-16,2 0 0 0,-3 1 0 0,1-1 0 15,7 3 0-15,-5-1 0 0,1-1 0 16,-1 0 0-16,1-1 0 0,1 1 0 15,7 6 0-15,-7-9 0 0,1 5 0 32,-1-2 0-32,1 0 0 0,7 5 0 0,-7-5 0 0,-2 1 0 0,0 2 0 15,1-2 0-15,-1 1 0 0,6 5 0 16,-1 2 0-16,-1-4 0 16,-6-4 0-16,1 1 0 0,1-3 0 0,0 4 0 15,5 6 0-15,-5-5 0 16,1 0 0-16,-1 4 0 0,0-3 0 15,-2 2 0-15,12 11 0 0,-12-8 0 16,1-3 0-16,0 0 0 0,1 0 0 0,7 9 0 16,-9-11 0-16,0 2 0 0,1-3 0 15,-1 3 0-15,0-2 0 16,8 14 0-16,0-11 0 16,6 13 0-16,-3-3 0 15,-9-7 0-15,-1 0 0 0,2 3 0 16,-2-3 0-16,8 20 0 0,-8-16 0 0,0-4 0 15,0 0 0-15,-1 0 0 16,4 8 0-16,-4-14 0 0,1 2 0 0,1-2 0 16,-3-1 0-16,1 3 0 0,7 7 0 15,-6-6 0-15,0-3 0 16,1 4 0-16,-1 1 0 0,7 12 0 16,-8-10 0-16,-1-1 0 0,0 3 0 0,-1-2 0 15,2-1 0-15,-2 18 0 0,-2-15 0 16,0-4 0-16,-1 3 0 0,2-2 0 15,4 12 0-15,-4-15 0 16,1 0 0-16,-1-1 0 0,1 2 0 0,0-2 0 16,5 11 0-16,-7-6 0 15,1-2 0-15,0 1 0 0,0 2 0 0,3 16 0 16,-3-15 0-16,0 0 0 0,-1-1 0 0,1-1 0 16,2 13 0-16,-3-14 0 15,-1-1 0-15,1-2 0 0,-1 4 0 0,0-4 0 16,0 11 0-16,0-12 0 0,0 1 0 15,0-2 0-15,0-1 0 0,0 5 0 16,0-6 0-16,0-2 0 0,0 2 0 16,0-2 0-16,0 0 0 0,13 6 0 15,-13-7 0-15,0 0 0 0,0-1 0 16,0 0 0-16,0-1 0 0,0 0 0 16,0-1 0-16,0 0 0 0,0-1 0 15,0 1 0-15,0-1 0 0,0 0 0 16,0 0 0-16,0 0 0 0,0 0 0 15,0 0 0-15,0 0 0 16,0-17 0-16,0 17 0 0,0-15 0 0,0 15 0 16,0-12 0-16,0 12 0 0,0-9 0 15,0-4 0-15,0 3 0 0,0 1 0 16,0-4 0-16,0-15 0 0,0 10 0 16,0-1 0-16,0-2 0 0,-15-3 0 15,15 1 0-15,-11-23 0 0,11 21 0 16,-10 1 0-16,10 1 0 0,-10-1 0 0,-2-17 0 15,8 21 0-15,-3-2 0 0,-3 2 0 16,3 0 0-16,-1-3 0 0,-7-17 0 16,8 20 0-16,0 0 0 0,0-1 0 15,-1 4 0-15,-5-19 0 0,7 19 0 16,-2 0 0 0,3-3 0-16,-1 3 0 0,0-1 0 0,-8-15 0 0,6 15 0 15,1 3 0-15,-1 1 0 0,-1-1 0 16,-10-12 0-16,12 16 0 0,-5-2 0 15,3 1 0-15,0 0 0 0,0 0 0 16,-15-22 0-16,12 5 0 16,5 12 0-16,0 4 0 0,-1-2 0 15,1 0 0-15,2-3 0 0,-7-8 0 16,4 12 0-16,1 3 0 0,0 2 0 0,0 1 0 16,-11-9 0-16,11 10 0 0,-5-2 0 15,3 2 0-15,4-3 0 0,-5-3 0 31,-5-8 0-31,7 9 0 0,0-2 0 16,1 3 0-16,0 0 0 0,-17-16 0 0,18 20 0 0,-9-6 0 0,8 9 0 16,1-1 0-16,-2 1 0 15,-1 1 0-15,-9-2 0 0,10 2 0 16,-1 0 0-16,1 0 0 0,0-1 0 0,2 2 0 16,-7-7 0-16,6 4 0 0,1 0 0 15,0 3 0-15,1 0 0 0,-11-2 0 16,10 3 0-16,-1 0 0 15,-2 1 0-15,1 0 0 0,-1 0 0 16,-6 0 0 0,7 0 0-16,-1 0 0 0,-15 0 0 0,17 0 0 0,-1 0 0 15,0 0 0-15,-6 0 0 0,6 0 0 16,1 0 0-16,-1 0 0 0,0 0 0 16,0 0 0-16,-7 0 0 0,7 0 0 15,0 0 0-15,0 0 0 0,-1 0 0 0,-9 0 0 16,8 0 0-16,-2 0 0 0,0 0 0 15,2 0 0-15,0 0 0 0,-10 18 0 16,9-18 0-16,3 20 0 0,-1-20 0 16,3 27 0-16,-8 2 0 0,10-16 0 15,0 2 0-15,2-3 0 0,1-1 0 16,0 0 0-16,-3 10 0 16,1-14 0-16,-1 0 0 0,-1-1 0 0,1-1 0 15,-13 4 0-15,8-5 0 0,0 1 0 16,0 2 0-16,1-1 0 0,-1 2 0 15,-3 12 0-15,3-9 0 32,1 1 0-17,-1 2 0-15,1 3 0 0,-10 12 0 0,7-15 0 16,1 1 0-16,2 2 0 0,1-2 0 0,-1-1 0 0,-6 10 0 0,7-11 0 0,4-1 0 16,-1 0 0-16,-2 0 0 0,-1 10 0 0,3-10 0 0,-1-1 0 15,1 1 0-15,-1 3 0 0,-3-1 0 16,-6 18 0-16,5-14 0 0,-2 1 0 15,4-1 0-15,-3 2 0 0,-7 18 0 16,12-21 0-16,-2 1 0 0,3 1 0 0,-3-2 0 16,2 0 0-16,-6 16 0 0,5-17 0 15,-2 1 0-15,-1 0 0 0,2-1 0 16,-12 21 0-16,10-21 0 0,-2 1 0 16,1 0 0-16,1 0 0 0,-12 17 0 15,13-14 0-15,0 0 0 0,0-2 0 16,2 2 0-16,-2 1 0 0,-4 18 0 15,1 3 0-15,2-2 0 16,4-23 0-16,1 0 0 0,-2-2 0 16,0 3 0-16,1-7 0 0,-7 9-12 15,5-9-167-15,-1-4-188 16,1-2-317-16,0 0-321 0,-5-3-1821 0,12-2 1462 16,-1 0 333-16</inkml:trace>
  <inkml:trace contextRef="#ctx0" brushRef="#br2" timeOffset="446401.627">23007 11906 1095 0,'0'0'83'0,"0"0"77"15,16 2 41-15,-16-1 30 0,0 4 109 16,12-1-204-16,-12-1-16 0,0 1-31 16,0-1-21-16,0 1 39 0,0-4-44 0,0 0 7 15,0 0 16-15,0 0 21 16,0 0 5-16,0-19 234 0,0 19-103 0,0 0 50 15,0-15-4-15,15 15-8 0,-15-14-44 16,0 2 79-16,0 12-210 0,0-12-20 16,0 7-12-16,0 0-9 15,0-4 48-15,0 8-56 0,0-6 15 0,0 0-15 16,0-1 9-16,10-2 1 16,-10-7 69-16,0 8-63 0,0-2 30 0,0 1 0 15,0 3 7-15,0-11 139 0,0 9-131 16,4 0 6-16,-4-1-27 0,5 0-1 15,0 0-3-15,0-11 47 0,-3 8-80 16,4 1-14-16,-5 0 1 0,1 0-7 0,1-14 0 16,-2 14-32-16,0 0-13 15,-1 1 10-15,1 0-4 32,-1-1 9-32,2-8 48 0,0 8-10 0,-1 4-2 0,-1-1 7 0,2 2 20 0,3-7 50 0,-3 5-56 15,0 1-5-15,1 0-3 0,3-4-14 16,-2 3-21-16,11-25-21 15,-4 10-3-15,-7 11 0 16,0 1 0-16,-1-2 0 0,1 1 0 0,-1-2 0 16,7-13 0-16,-6 14 0 0,1 2 0 15,0-1 0-15,2-1 0 0,6-9 0 16,-8 12 0-16,1 0 0 0,-1 0 0 0,2 1 0 16,-1 3 0-16,6-10 0 15,-7 7 0-15,-1 1 0 0,2-1 0 0,-1-1 0 16,5-7 0-16,-4 4 0 15,-2-1 0-15,2 4 0 0,-1 0 0 0,-1-1 0 16,5-13 0-16,-6 13 0 0,2 0 0 16,1 3 0-16,-1 1 0 0,6-9 0 15,-4 9 0-15,0-1 0 0,-1 2 0 16,1 2 0-16,0-2 0 0,6-7 0 16,-7 8 0-16,-1-1 0 0,1 1 0 15,0-1 0-15,5-10 0 0,-7 10 0 16,1 0 0-16,0-1 0 0,-2-2 0 0,2 3 0 15,2-6 0-15,-4 7 0 16,1-1 0-16,-2-1 0 0,1 3 0 16,9-5 0-16,-5 3 0 0,-1 0 0 0,2-1 0 15,1 0 0-15,0 1 0 16,8-9 0-16,-7 7 0 0,-3 2 0 0,2-1 0 16,-1 1 0-16,6-6 0 0,-7 7 0 15,3 0 0-15,-5 1 0 0,3 0 0 16,-1 1 0-16,9-2 0 0,-8 2 0 15,1 1 0-15,1 1 0 0,-2 0 0 0,10-8 0 16,-7 5 0-16,-1-3 0 16,2 2 0-16,-1-2 0 0,-2 1 0 15,24-11 0-15,-12 10 0 16,-13 3 0-16,0 5 0 0,17-3 0 16,-17 3 0-16,-2 0 0 0,0 0 0 15,1 0 0-15,8 0 0 0,-9 0 0 16,1 0 0-16,2 0 0 0,1 0 0 15,10 0 0-15,-8 0 0 0,-1 0 0 16,1 0 0-16,-2 0 0 0,0 0 0 16,11 0 0-16,-12 0 0 0,0 0 0 15,0 23 0-15,-2-23 0 0,8 22 0 16,-8-22 0-16,-1 19 0 0,1-19 0 16,0 16 0-16,3-16 0 0,7 15 0 0,-7-3 0 15,1-12 0-15,0 13 0 0,1-8 0 16,12 8 0-16,-12-10 0 0,-1 4 0 15,2-2 0-15,-1 5 0 0,8 3 0 16,-13-5 0-16,2 0 0 0,-3 2 0 16,1-1 0-16,-2-2 0 0,3 5 0 15,-3-4 0-15,1-1 0 0,-3 2 0 16,2-1 0-16,3 9 0 0,-3-8 0 16,-1 1 0-16,2 0 0 0,0 2 0 0,-1-2 0 15,6 12 0-15,-4-13 0 16,-4 4 0-16,1-2 0 0,0 2 0 0,1 12 0 15,3-3 0 1,1 3 0-16,0-3 0 0,2-3 0 16,-6-10 0-16,0 1 0 0,0 0 0 15,-2 3 0-15,4-4 0 0,-2 10 0 16,-3-9 0-16,2 2 0 0,-2 0 0 16,-2-2 0-16,0-3 0 15,0 17 0-15,0-13 0 0,0 0 0 0,0 2 0 16,0-1 0-16,0 14 0 0,0-12 0 15,0 0 0-15,0-1 0 0,0 1 0 0,0 10 0 16,13-12 0-16,-13 1 0 0,0-3 0 16,0 0 0-16,0-1 0 15,9 7 0-15,-9-8 0 0,0 2 0 16,0-3 0-16,0 1 0 0,0 12 0 16,0-12 0-16,0 2 0 0,0-2 0 15,0 1 0-15,0-2 0 0,0 6 0 16,0-7 0-16,0 0 0 0,0-4 0 0,0 2 0 15,0 2 0-15,0-4 0 0,0 1 0 16,0 1 0-16,0-2 0 0,0 1 0 16,0 7 0-16,0-5 0 15,-16 0 0-15,16 0 0 0,0-1 0 0,0 4 0 16,-12-4 0-16,12-2 0 0,0 1 0 16,0 1 0-16,0 1 0 0,0-5 0 15,0 0 0-15,0 0 0 0,0 0 0 16,0 0 0-16,0 0 0 0,0-18 0 15,0 18 0-15,0-16 0 0,0 16 0 16,0 0 0-16,0-11 0 0,0 11 0 16,0 0 0-16,0 0 0 0,-14-6 0 15,14 6 0-15,0-9 0 0,0-6 0 16,0 6 0-16,0-3 0 0,0-3 0 0,0 0 0 16,-6-2 0-16,6-20 0 15,-10 18 0-15,7-1 0 0,-1 0 0 16,0 3 0-16,-7-19 0 0,8 19 0 15,-3 3 0-15,0-4 0 0,1 4 0 16,-2-3 0-16,-6-15 0 0,6 16 0 0,0-1 0 16,1 0 0-16,0 0 0 15,-2-18 0-15,5 15 0 0,1 0 0 0,0 1 0 16,0 1 0-16,2-1 0 0,-5-13 0 16,0 18 0-16,-1 2 0 0,-2 2 0 15,3 1 0-15,-11-4 0 0,9 6 0 16,-10-14 0-16,11 11 0 0,2 1 0 15,0 1 0-15,-1-4 0 16,-2-15 0-16,1 13 0 0,0 1 0 0,0-1 0 16,1 0 0-16,-1 1 0 0,-7-11 0 15,6 14 0-15,1 1 0 0,0 2 0 16,1-1 0-16,-7-1 0 0,9 4 0 16,-3 1 0-16,1 0 0 0,0 0 0 15,-1-1 0-15,-5-7 0 0,4 5 0 16,2 2 0-16,-3-3 0 0,3 2 0 15,-5-20 0-15,7 20 0 16,-3-7 0-16,1 8 0 0,2 2 0 0,-3 0 0 16,1 2 0-16,-12 1 0 15,9 0 0-15,-3 0 0 0,1 0 0 16,0 0 0-16,-1 17 0 0,-12-17 0 0,13 0 0 16,-1 0 0-16,0 0 0 0,-1 0 0 15,-6-22 0-15,9 22 0 0,-1 0 0 16,1-19 0-16,2 19 0 0,0 0 0 0,-10-10 0 15,8 10 0-15,0 0 0 16,-2 0 0-16,-1 0 0 0,-15 24 0 16,12-24 0-16,3 17 0 0,-4-17 0 15,2 19 0-15,-2-19 0 0,-9 20 0 0,11-3 0 16,1-8 0-16,-1-2 0 0,5 1 0 16,-11 3 0-16,12-4 0 0,-1-3 0 15,-1 2 0-15,-1 1 0 0,1 0 0 16,-12 7 0-16,11-6 0 0,-1 1 0 15,0 1 0-15,1 1 0 16,-11 9 0-16,11-7 0 0,2-1 0 0,0 2 0 16,-1 0 0-16,3 4 0 15,-7 11 0-15,6-15 0 0,3 1 0 0,0 0 0 16,-15 18 0-16,13-24 0 16,0 4 0-16,-16 14 0 15,15-17 0-15,-7 17 0 0,4-1 0 16,2 5 0-16,5-15 0 0,0-3 0 15,0 3 0-15,1 0 0 0,0-2 0 16,-5 19 0-16,6-19 0 0,-3 2 0 16,1-1 0-16,-1 0 0 0,-4 12 0 15,4-14 0-15,-1-1 0 0,1 1 0 16,-3-4 0-16,3 3 0 0,-7 9 0 16,6-10 0-16,1 0 0 0,0 0 0 15,0 1 0-15,-2 12 0 0,5-14 0 16,-1 2 0-16,2-1 0 0,0 2 0 15,-1-4 0-15,2 12 0 0,0-11 0 16,0-2 0-16,0 3 0 0,0-1 0 16,0 11 0-16,0-10 0 0,0-1 0 15,0 1 0-15,0 0 0 0,0 0 0 0,0 9 0 16,0-8 0-16,0-3 0 16,0 2 0-16,0-3 0 0,-14 7 0 0,14-8 0 15,0-1 0-15,0 1 0 0,-7 5 0 16,7-9 0-16,0 0 0 15,0 5 0-15,0-2 0 16,0 0 0-16,0-1 0 0,0-1 0 16,0 0 0-16,0-1 0 0,0 1 0 15,0 3 0-15,0-2 0 0,0-3 0 16,0 1 0-16,0-3 0 0,0 5 0 0,0-4 0 16,0 1 0-16,0-1-82 0,0 2-198 15,0-3-264-15,0 0-1237 0,0 0 621 16,0 0-130-16,0 0 39 0,0-17 268 15</inkml:trace>
  <inkml:trace contextRef="#ctx0" brushRef="#br0" timeOffset="466479.0948">9694 8531 629 0,'0'-3'101'0,"0"0"56"15,0-1 81-15,0 2 41 0,0 2-15 16,0 0 174-16,0 0-246 0,0 0-9 16,0 0 30-16,0 0 44 0,0 16 303 0,0-16-283 15,0 18-6-15,0-18-25 0,0 16 6 16,13-16-26-16,-13 29 87 0,0-16-190 15,21 37 239-15,-14-33-238 16,-1 6 5-16,1 0 11 0,0 4 2 16,7 33 72-16,-7-28-118 15,1 3 19-15,1 5-11 0,-3 1 18 0,0 1-12 16,4 39 61-16,-2-41-107 0,-3 2-9 16,2-3-17-16,-2 4-8 0,15 36-1 15,-10-39-22-15,-2-2-3 0,2 2-2 16,0 1-2-16,-1-2 11 0,13 33 44 15,-16-36-10-15,3-2 3 0,1 0-11 16,-3-1-2-16,7 25 23 0,-10-30-36 0,-1-2 6 16,2-1-32-16,-2-1 19 0,0 0-15 15,3 12-6-15,-1-19-2 0,-2-2 10 16,1 1-5-16,-2-3 5 0,6 8-8 16,-8-11-3-16,1 1 5 0,3 9 0 15,-4-15-2-15,0 0 7 16,0 1 1-16,0 3-11 0,0-1-9 15,0-2-23-15,0 2-24 0,0 0-13 16,18 0-13-16,-18 6-84 0,0-7 81 16,0-3-14-16,0-2-53 0,0 0-77 15,0-1-500-15,0-1 226 0,0 0-256 16,0 0-127-16,0 0-254 0,0-25 61 0</inkml:trace>
  <inkml:trace contextRef="#ctx0" brushRef="#br0" timeOffset="468655.4605">10177 11023 1407 0,'-3'-2'110'0,"-1"-1"74"0,4 0 62 16,-2 2 313-16,-1 1-275 0,3 0 60 16,0 0 96-16,0 0 71 0,0 19-21 15,0 1 369-15,0-20-477 0,0 23 33 16,0-6-38-16,0 2-5 0,0 8-22 16,18 31 214-16,-3-21-380 0,-15 4-89 15,18 6-77-15,-6 3-18 0,15 58 0 16,-12-49 0-16,1 3 0 0,-1 4 0 15,1 1 0-15,16 67 0 0,-20-70 0 16,-1 0 0-16,0-4 0 0,-2-4 0 0,-1-3 0 16,2 36 0-16,-8-47 0 0,0-5 0 15,1-4 0-15,-2-6 0 0,2 14 0 16,-2-29 0-16,0 0 0 0,0-5 0 16,1-5 0-16,0-2-22 0,0 0-383 15,-2-21-3-15,0 21-219 0,0 0-40 16,0-22-269-16,0 22-137 0,0-15-1386 0,0 15 1594 15</inkml:trace>
  <inkml:trace contextRef="#ctx0" brushRef="#br0" timeOffset="469343.6586">9947 12636 490 0,'-10'0'23'0,"10"0"16"0,-7-18 18 15,7 18 37-15,-7 0 93 0,4-17 673 16,2 17-581-16,1-13-33 16,0 13 287-16,0 0-213 0,0 0 70 15,0 0 46-15,0 0 22 0,0 0 210 16,0 0-428-16,0 0-66 0,0 0 69 0,0 0 54 15,19 0-37-15,1-21 222 16,-9 21-333-16,5-17-28 0,4 17-33 0,5-17 6 16,40 0 54-16,-27 17-102 0,8-19-21 15,9 11-15-15,3-1 11 0,4 2 36 16,68-6 132-16,-67 10-63 16,-2 0-5-16,-5 2-25 0,-5 1-22 0,27 0-24 15,-51 0-50-15,-5 19 0 0,-7-19 0 16,-4 17 0-16,-6-17 0 0,-5 12 0 15,0 1 0-15,-23-13 0 0,23 10 0 16,-29-10-48-16,-2 0-354 0,15 0 12 16,1 0-175-16,1 0-78 0,3 0-222 0,11 0-158 15,-17 0-1217-15,8 0 1299 0,3 0 307 16</inkml:trace>
  <inkml:trace contextRef="#ctx0" brushRef="#br0" timeOffset="469674.5486">10349 12783 961 0,'0'0'83'0,"11"0"84"16,-11-11 89-16,8 6 67 0,-3-2-49 16,5 2 195-16,-3 2-240 0,3 2 63 15,-3 1 42-15,3 0 46 0,12 0 256 16,-9 0-434-16,1 17-62 0,2-17-68 16,2 0-20-16,1 0-41 0,19 0-66 15,-19-20 21-15,0 20-64 0,-2 0-34 0,-2-22-55 16,-4 22-97-16,6-11-364 0,-13 11 273 15,-4-10-51-15,0 10-121 0,0 0-74 16,-26 20-483-16</inkml:trace>
  <inkml:trace contextRef="#ctx0" brushRef="#br0" timeOffset="470044.586">10138 13084 1328 0,'0'0'133'0,"0"0"114"15,0 0 77-15,0 0 90 0,0 0 391 16,20 0 106-16,-2 0-505 15,10 0 225-15,-11 0-395 0,5 0-27 0,6 0-12 16,6 0-9-16,48 0 73 16,-35-26-181-16,6 26-8 0,5-24-18 0,2 24-9 15,-3-25-19-15,48 13-18 16,-61-6-10-16,-7 18-8 0,-8-11-40 16,-6 11-33-16,-1 0-212 0,-22 0 75 15,0 0-12-15,0 0-36 0,-25 0-118 16,5 21-138-16,-25-21-863 0,18 15 574 0,-1-15 83 15,2 0 77-15,0 13 117 0</inkml:trace>
  <inkml:trace contextRef="#ctx0" brushRef="#br0" timeOffset="470306.948">10360 13283 1851 0,'0'0'95'0,"-1"0"90"15,1 0 131-15,0 0 165 0,0 0 83 16,20 0 517-16,4 0-686 0,-9 0-106 16,4 0-59-16,4 0-25 0,23 0 74 15,-19 0-212-15,-4-19-29 0,-2 19-34 16,-2 0-65-16,-1-17-75 0,4 17-312 15,-14-10 122-15,-4 10-154 0,-2 0-150 16,-2 0-148-16,0 0-897 0,0 0 989 16,-20 0 190-16</inkml:trace>
  <inkml:trace contextRef="#ctx0" brushRef="#br0" timeOffset="470863.591">10505 13295 2235 0,'-3'5'72'16,"1"-1"90"-16,-2 4 102 0,0 2 114 16,-1 2 50-16,-5 21 392 0,5-16-493 15,3 6-42-15,-1 0-41 16,1 5-17-16,2 65 391 0,0-57-440 16,0 39 59-16,0-36-134 0,19 0-35 15,-19-3-27-15,0 1 13 0,18 35 58 16,-4-40-28-16,-14 4-8 0,13-5 4 15,-13 3 6-15,14-2-9 0,-1 33 40 16,-8-34-75-16,-1 1-4 0,1-1-7 16,-1-2 4-16,5 23-15 0,-6-26-18 15,0 0-3-15,-1-1 0 0,1-1 3 16,0 2-6-16,3 22 1 0,-1-25 4 0,-2 1 0 16,2-4-2-16,0 3 12 0,1 13 2 15,-4-18-3-15,0-2-4 16,-1-2-6-16,-1-3 0 0,0 1-5 0,0 2 0 15,0-11 2-15,0 2-20 0,1-2-11 16,-1 0 1-16,2 2 3 0,-2-5 24 16,0 0 2-16,0 3-12 0,0-3 13 15,0 0 0-15,0 0 6 0,0 0-3 16,0 0 2-16,0 0 0 0,0 0-4 0,0 0-24 16,0 0 25-16,0 0 1 15,0 0 22-15,0 0-16 0,0 0-10 0,0 0 7 16,0 0-6-16,0 0 1 15,0 0 6-15,0 0-12 0,0 0-6 0,0 0-11 16,0 0-22-16,0 0-33 0,0 0-46 16,0 0-51-16,0-19-306 0,0 19 161 15,0 0-20-15,0-15-158 0,0 15-188 16,0-14-991-16,-16 14 787 0,16 0 73 16,0-10 233-16</inkml:trace>
  <inkml:trace contextRef="#ctx0" brushRef="#br2" timeOffset="497128.0743">19850 12079 646 0,'0'0'31'0,"0"0"15"15,0 0 13-15,0 0 83 0,-17 0-72 16,17 0-8-16,0 0 0 0,0 0-4 16,-12 0 78-16,12 0-58 0,0 0-4 15,0 0-2-15,0 0 16 0,0 0 17 16,0 0 154-16,0 0-140 0,0 0-8 16,0 0-14-16,0 0-1 0,0 0-16 0,0 0 8 15,0 0-48-15,0 0 5 0,0 0 17 16,0 0-5-16,0 0 69 15,0 0-73-15,0 0 23 0,0 0-8 0,0 0 16 16,0 0 8-16,0 0 81 0,0 0-68 16,0 0 8-16,0 0 16 0,0 0-3 15,14 0 91-15,-14 0-153 0,0 0 12 16,0 0-14-16,0 0 108 16,0 0-143-16,0 0-14 0,0 0 39 15,0 0-14-15,0 0-31 16,0 0 21-16,0 0-27 0,0 0 9 15,0 9 1-15,19-9-11 0,-19 0 39 16,18 0 2-16,-18 0 6 0,12 0 23 16,-12 0-27-16,11 0 34 0,-1 0 32 15,-5 0-21-15,0 0-58 0,-3 0-15 16,-1 0 68-16,1 0-55 0,0 0 15 16,6 0 10-16,-5 14-26 0,2-14-16 15,2 0 6-15,-1 12-18 0,19-12 18 16,-18 0-10-16,11 0 4 15,-11 0-16-15,-1 0 11 16,-2 0 7-16,1 0 22 0,-1 0-6 0,-1 0 25 16,-1 0-62-16,0 0 9 0,-1 0 9 15,2 0-8-15,2 0-4 16,-2 0 1-16,2 0-4 0,0 0 16 0,2 0-20 16,7 0 1-16,-5 0 7 0,-1 0 19 31,0 0-27-31,-1 0 7 0,1 0-2 15,3 0-7-15,-6 0 17 0,-1 0-2 0,-2 0-3 16,2 0-5-16,-1 0 3 0,9 0 19 0,-1 0-23 0,-3 0 0 16,-2 0 6-16,1 0 4 0,0 0-23 15,1 0 23-15,6 0-5 0,-8 0 16 16,0 0-11-16,0 0-14 0,-2 0 10 0,5 0-19 16,-7 0 22-16,1 0-14 15,0 0 6-15,-1 0 18 0,3 0-23 0,1 0 18 16,-1 0-11-16,-1 0 12 0,0 0-4 15,-1 0-11-15,7-14-6 16,-8 14 6-16,4 0 5 0,-5 0 8 0,1 0-1 16,0 0-12-16,1 0-4 0,-2 0-2 15,0 0 11-15,-1 0 19 0,2 0-24 16,-1 0 23-16,0 0-65 0,1 0 47 16,-1 0-22-16,3 0-3 0,-3 0 32 15,5 0-51-15,-2 0 16 0,-3 0 16 0,3 0 5 16,0 0-4-16,6 0 21 15,-8 0-5-15,1 0 0 0,-2 0-6 0,2 0-3 16,-3 0 4-16,0 14-15 16,0-14 15-16,0 0-28 0,0 0 55 0,0 0-32 15,0 0 17-15,0 0-22 0,0 0 1 16,0 0 19-16,16 0 1 0,-16-17-11 16,0 17-22-16,17 0 17 0,-17 0-5 15,0 0 16-15,0 0 9 0,0 0-15 16,0 0 4-16,0 0 7 0,0 0 0 15,0 0-11-15,0 0 1 0,0 0-1 0,0 0 10 16,-19 0-16-16,19 0 6 0,0 0 2 16,0 0-6-16,-12 0 4 15,12 0 4-15,-6 0 0 0,6 0 6 16,-10 0-6-16,2 0-5 0,3 0-9 16,2 0 28-16,-3 0-18 0,1 0 13 0,-6 0-37 15,4 15 20-15,0-15-3 0,-3 0 18 16,0 0-16-16,1 0 4 0,-13 0 5 15,12 0 6-15,-2 0-5 0,3 0-6 16,-3 0-2-16,-11 0-29 0,11 0 33 16,2 0 3-16,-3 0 16 0,2 14-25 15,-3-14-5-15,-7 0-19 16,10 0 26-16,-1 12 7 0,0-12 6 0,3 0-6 16,-11 8-2-16,10-8 1 0,0 5 1 0,1-5 0 15,-1 4-8-15,-1-1-9 16,-9-1 10-16,10-2 9 0,0 0-6 0,3 0 0 15,0 0 1 17,-6 0 3-17,8 0 0-15,0 0-1 0,-1 0-3 0,1 0 0 0,-7 0-14 0,7 0 9 0,-1 0 16 0,1 0-21 0,0 0 14 16,1 0 6-16,-3 0-16 0,4 0-5 0,-1 0 2 16,-1 0 13-16,1 0 1 0,-6 0 35 15,5 0-44-15,-1 0 4 0,0 0-10 16,-2 0-9-16,-1 0 29 0,-4 0 1 15,5 0 4-15,2 0-12 0,1 0 11 0,2 0 5 16,-1 0-3-16,1 0 90 0,2 0-44 16,0 0 13-16,1 0-21 0,0 0-10 15,0 0 23-15,0 0-45 0,0 0-1 16,0 0 8-16,0 0-16 0,0 0 75 16,0 0-49-16,0 0 24 0,0 0-12 15,0 0-5-15,0 0-20 0,0 0 32 16,18 0-11-16,-2 0-8 15,5 0-27-15,-6 0 4 0,0 0-17 0,3 0 3 16,21-17-6-16,-17 17 4 16,-1 0-2-16,1-13 1 0,-1 13 4 15,2 0-1-15,18-9 0 0,-20 9-6 16,-2-9-7-16,-2 9 14 0,0-5-5 16,17-2 32-16,-20 5-36 0,2-2 1 0,-2 2-1 15,3 0-16-15,-4 0 20 0,12-1-10 16,-10 0 8-16,-4 1 2 0,0 2 3 15,-2 0 18-15,6-4-17 0,-10 4-7 16,-1 0-2-16,0 0 7 0,-1 0 0 0,-2 0 0 16,0 0-2-16,-1 0-3 0,0 0-1 15,0 0 5-15,0 0-5 0,0 0 12 16,0 0-5-16,0 0-6 16,0 0-2-16,-17 0 11 0,17 0-8 15,0 0 11-15,-18 0-12 0,0 0 10 16,8 0-3-16,-1 0 11 15,-1 0-4-15,0 14-8 0,-12-14 1 0,9 0-4 16,0 0-1-16,0 11 1 16,-2-11 4-16,-13 8 3 0,13-8-5 0,0 5 0 15,2-3 5-15,1 1-5 0,-2-1 0 16,-14 3-10-16,16-2 8 0,-2-2 4 16,2 1 4-16,-1-1-4 0,-12 4-22 0,15-5 24 15,-1 1-8-15,-1 1 26 16,3-2-20-16,-2 0-6 0,-9 2 8 0,12-2-20 15,-1 0 10-15,1 4 4 0,2-1-10 16,-9 5 28-16,8-6-21 0,2 1 10 16,-1-3-5-16,4 3-1 0,-3 0 18 15,3 0 37-15,2-3-14 0,2 3-4 16,0-2 0-16,0 2 4 0,23-1 13 16,-23-1-37-16,23-1 1 0,-8 0-6 15,3 0 10-15,0 0-13 0,24 0-13 16,-20 0-7-16,1 0 12 0,2-18 3 15,0 18-8-15,28-15 4 0,-25 15-18 0,0-11 15 16,0 11-14-16,-3-12 11 16,-1 12 3-16,17-7 1 0,-24 2 5 0,-4 1 1 15,-3 4-2-15,-3-1-1 16,2-1-4-16,-6 2 1 0,-1 0 1 0,-1 0 15 16,-1 0-13-16,0 0-1 15,0 0-11-15,0 0 8 0,0 0 4 16,0 0 16-16,0 0-13 0,0 0 5 15,0 0-15-15,0 0 2 0,0 0 0 16,0 0 19-16,0 0-18 0,0 0-1 16,0 0 3-16,0 0 3 0,0 0-3 0,0 0 2 15,0 0-7-15,-20 0 5 0,-1 0 9 16,8 16-3-16,-2-16 1 0,0 0-5 16,-2 0-1-16,-21 0-1 15,20 12-2-15,-1-12 1 0,0 0 9 0,-2 8-5 16,3-8 6-16,-16 5 8 0,17 2-17 15,5-4 13-15,1-1 12 0,3-1 14 16,1 2 30-16,5-2-33 0,1-1-25 16,1 0 6-16,0 0-3 15,0 0 4-15,20 0-17 0,-20 0-4 0,16 0-37 16,-16 0-49-16,20 0-152 0,-4 0-763 16,-16 0 74-16,18 0-266 0,-18 0-115 0,16 0 136 15</inkml:trace>
  <inkml:trace contextRef="#ctx0" brushRef="#br2" timeOffset="498772.5951">22877 11857 528 0,'0'0'145'0,"0"0"208"15,0 0 55-15,0 0-249 0,0 0 31 16,0 0-19-16,0 0-2 0,0 0 10 16,-17 0 140-16,3 14-149 0,14-14 25 15,-20 0-15-15,9 0 28 0,-15 0 147 16,13 6-174-16,-2-6-20 0,-1 0 15 16,0 0-15-16,-3 0-23 0,-19 0 105 15,16 0-130-15,3 0-4 0,-2 0-52 0,2 0-1 16,-11 0-23-16,19 0-19 15,4 0 5-15,0 0-6 0,4 0 11 16,1 14-6-16,2-14-10 0,0 0-15 16,0 0 13-16,0 0-6 0,24 0-1 15,-3 0 5-15,-21 0-16 0,22-15 11 16,-8 15-24-16,-1 0-24 0,2 0-7 16,21 0-93-16,-17-10 67 0,3 10-4 0,2 0-28 15,1 0-2-15,1 0-9 16,21 0-80-16,-23 0 140 0,1 0 40 0,-2 0 7 15,-6 0 38-15,17 0-20 0,-20 0-2 16,-1 0-8-16,9-17 14 0,-17 17 2 16,-4 0 4-16,0-9-5 15,-1 9 66-15,0 0 37 0,-29-6 55 16,29 6-57-16,-24 0-12 0,5 0 19 16,1 0-22-16,0 0-22 0,-25 0 25 15,22 18-57-15,-3-18-7 16,0 0-17-16,1 14 17 0,-4-14-23 15,-23 11 53-15,22-11-26 0,1 10 29 0,1-10-52 16,3 7 35-16,-16-7 26 16,25 0-48-16,1 4 3 0,6-4-17 0,2 0-25 15,3 0 22-15,2 0-8 16,0 0 4-16,23 0-25 0,-23 0-33 0,38 0-38 16,18 0-204-16,-20 0 77 0,1 0-50 15,4 0-60-15,0 0-39 0,-2 0 45 0,37-18-97 16,-38 18 339-16,-6-12 57 0,-4 12 41 15,-4 0 22-15,17-8 158 16,-29 8-58-16,-3 0 52 0,-5 0 17 0,-4 0 38 16,0 0 21-16,-24 0 177 0,-15 0-254 15,10 0-46-15,2 0-36 0,-4 0-12 16,-32 17 25-16,33-17-59 0,2 0-20 16,2 14-18-16,4-14-5 0,-2 0 7 15,-5 10-23-15,19-10 5 0,2 0-12 16,4 0 10-16,2 0-5 0,1 0-22 15,1 0 23-15,0 0 9 0,23 0-26 0,-23 0 39 16,23 0-26-16,7 0-7 16,-17 0 2-16,3 0 14 0,0 0-19 0,-1 0 20 15,11 0-11-15,-17 0 4 0,4 0 9 16,-4 0-13-16,0 0-1 0,-2 0 5 16,8 0-21-16,-11 0 7 0,1 0 4 15,-4 0-21-15,-1 0 4 0,0 0 15 16,-19 0 21-16,19 0 1 0,-27 0-4 15,5-19 2-15,-2 19 33 0,-26 0 153 0,22 0-33 16,1 0 35-16,1 0-28 16,4 0-15-16,-9 0 44 15,21 0-135-15,3 15-23 0,2-15-24 0,5 0-9 16,0 0-6-16,32 12-104 0,-11-12-40 0,4 0-104 16,5 0-73-16,0 0-53 0,33-17-538 15,-36 17 369-15,-3 0-61 0,-7 0-13 16,-4 0-146-16,-13-13-21 0</inkml:trace>
  <inkml:trace contextRef="#ctx0" brushRef="#br2" timeOffset="500053.0679">24555 11517 460 0,'6'0'73'0,"-6"0"4"15,1 0 43-15,-1 0 11 0,0 0 25 16,0 0 11-16,0 0 173 0,0 0-173 15,0 0-13-15,0 0-7 0,0 0-10 16,0 0-29-16,0 0 117 0,0 0-81 16,0 0 28-16,0 0 49 0,0 0 61 15,0 0 648-15,0 0-697 16,-18 0 90-16,18 0-176 16,-25 0-18-16,25 0-1 0,-21 0-7 0,1 0 92 15,20 0-138-15,-13 0 14 0,13 0-14 0,-9 0 7 16,9 0 11-16,0 0 62 0,0 0-76 15,0 0 0-15,0 0-8 0,19 0-6 16,4 0-12-16,-23 0-53 0,29 0-5 16,-12 0-9-16,2 0-8 0,7 0-1 15,32 0-112-15,-28-15 28 16,5 15-21-16,3 0 26 0,4-15-4 0,36 2-22 16,-43 13 93-16,-2-10 23 0,-5 6 7 15,-4-1 36-15,-5 1-43 0,-1 0 7 16,-14 3-12-16,-4-2 28 0,0 3-2 0,-20 0 5 15,-13 0 33-15,12 0-16 0,-2 0-5 16,-3 21-8-16,-3-21 9 0,0 0-5 16,-34 16 22-16,28-2-30 15,-1-14 7-15,2 11 15 0,-1-11 11 0,-29 16 61 16,36-11-63-16,0-1-24 0,4 0 12 16,2-2-8-16,6 2 4 0,-9-1-8 15,17-2-13-15,3 1-15 0,3-2 5 0,2 0 3 16,0 0-19-1,0 0 16-15,28 0-3 0,-28 0 6 0,28 0-9 16,-11 0-7-16,29-16-51 0,-22 16 3 16,9 0-17-16,4-16-5 0,2 16 3 15,48-9-39-15,-42 0 95 0,2 9 14 0,-4-9 11 16,-4 5 25-16,-3 1-16 16,10-1 9-16,-28 1-21 0,-13 2-4 0,-5 0 22 15,0 1-10-15,-42 0 24 0,17 0-34 16,-5 0 18-16,-6 0 4 0,-3 0 3 15,-5 0 2-15,-43 18 2 0,46-18-12 16,2 13-1-16,8-13 5 0,4 0-8 16,-7 12 4-16,26-4-14 0,1-8-7 15,7 0-15-15,-3 4-12 0,3-4-19 0,0 3-42 16,0-3 34-16,0 0 32 16,0 0-38-16,18 0 27 0,-18 0-168 15,0 0 49-15,0 0-123 0,14 0-73 16,-14 0-96-16,0 0-31 0,7 0-367 15,-7 0 451-15,0 0-58 0,4 0-4 0,-1 0-65 16,2 0 126-16</inkml:trace>
  <inkml:trace contextRef="#ctx0" brushRef="#br2" timeOffset="500857.3162">24690 11497 522 0,'-5'0'20'0,"-6"0"13"15,3 17-2-15,-3-17-30 0,3 0 9 16,-4 0 11-16,-1 9 3 0,-9-9 85 16,10 10-17-16,3-10 5 0,-2 0 3 15,3 7 18-15,-4-4 99 0,8 0-129 16,-3-1-19-16,4-2-29 0,1 0-9 16,0 0 2-16,0 0 68 0,1 0-31 15,1 0 5-15,0 0-8 0,0 0 8 16,0 0 6-16,0 0 92 0,0 0-84 0,0 0 5 15,0 0 4-15,0 0 9 0,0 0 118 16,0 0-103-16,0 0 32 0,0 0 10 16,-17 0 35-16,17 0 18 0,0 0 216 15,0 0-217-15,0 0-29 0,0 0-13 16,0 0-8-16,0 0 85 0,0 0-155 16,0 0-5-16,0 0-6 0,0 0-26 0,0 17-12 15,24-17-30-15,10 0-8 16,-7 0-10-16,6 0-4 0,5 0-14 0,48 0-33 15,-39 0 34-15,4-18 11 0,-4 18 2 16,-2 0-10-16,-8 0-2 16,20-14-46-16,-39 14 3 0,-8 0-42 0,-10-10-93 15,0 10-230-15,-53 0-930 16,24-4 351-16,-7 4 90 0,-9 0 237 0</inkml:trace>
  <inkml:trace contextRef="#ctx0" brushRef="#br0" timeOffset="518737.4658">3505 12704 1150 0,'0'0'42'0,"0"0"45"0,0 17 177 16,0-17-116-16,0 0-5 0,0 12 2 15,-13-12 17-15,13 0-23 0,0 8 146 16,0-8-125-16,0 7 19 0,0-7 29 16,0 10 46-16,0-6 20 0,0 6 278 15,0-3-293-15,0 0-18 0,0-1 5 16,0 3-46-16,0 13 125 0,18-11-193 16,-18 5 10-16,0 2-13 0,14 5 1 15,-14 4-5-15,14 30 66 0,1-26-121 16,-15 4-22-16,12-1-3 0,-6 4 8 15,7 30 48-15,-9-37-67 0,0 0-16 0,-1-1-6 16,2-3-12-16,-5-3 5 0,5 14 1 16,-5-23-27-16,0-3-42 0,0-4-106 15,0-4-160-15,0-1-634 0,0-3 220 16,0 0-86-16,0-24-186 0,0 24-12 16,0-18 260-16</inkml:trace>
  <inkml:trace contextRef="#ctx0" brushRef="#br0" timeOffset="551929.7108">11533 12801 302 0,'0'7'-1'0,"0"-4"-5"15,0-1 6-15,0-2-76 0,0 0 8 16,0 0-5-16</inkml:trace>
  <inkml:trace contextRef="#ctx0" brushRef="#br2" timeOffset="576152.5964">20484 12027 552 0,'0'0'23'0,"0"0"26"16,0 0 7-16,0 0 21 0,0 0-3 16,-20 0 64-16,0 14 11 15,20-14-25-15,-14 0-52 16,14 0 6-16,0 0 24 0,0 0 144 16,0 0-124-16,-7 0-27 0,7 0 12 15,0 0 13-15,0 0 4 0,-7 0 115 16,2 0-156-16,-1 0-25 0,2 0-9 0,0 0-10 15,-6 0 28-15,2 14-1 16,3-14 13-16,3 0-11 16,1 0 24-16,0 0 22 0,1 0 43 0,0 0 36 15,0 0 206-15,0 0-214 0,0 0-18 16,0 0-19-16,0 0 7 0,0 0-41 16,0 0 42-16,0 0-101 15,0 0-1-15,0 0 10 16,-14 0-19-16,14 0 31 0,0 0-46 0,0 0-5 0,0 0 12 15,0 0 13-15,0 0 24 0,0 0-37 16,0 0-12-16,0 0-2 0,0 0 7 16,0 0-10-16,18 0 42 0,-18 0-31 15,19-16 7-15,-19 16-4 0,15 0-15 16,-4 0-20-16,-11 0 15 0,9 0-9 0,-5 0 1 16,2 0 32-16,2 0-42 15,8 0 15-15,-5 0-8 0,1 0 11 0,0 0-17 16,1 0 3-16,17 0-12 0,-18-17 7 15,1 17 10-15,1 0-8 16,-1 0 27-16,-1 0 19 0,8-12 48 0,-10 12-51 16,-3 0-31-16,2 0 8 0,-1 0-5 15,5 0 10-15,-6 0-48 0,0 0 28 16,3 12-29-16,1-12 27 0,0 0 8 16,16 0 23-16,-12 0-23 0,0 0 19 15,3 0-28-15,-2 0-13 0,18 0 20 16,-20 0 14-16,2-14 7 0,-3 14-1 15,-1 0 7-15,1 0 5 0,5 0 28 16,-9 0-46-16,-1 0-6 0,0 0-12 0,1 0 6 16,5 0 0-16,-6 0-10 0,3 0 5 15,2 0-6-15,-1 14 1 16,3-14 3-16,20 0 8 0,-15 0-6 0,0 0-7 16,-3-17-16-16,-2 17 30 0,10 0-13 15,-15 0 11-15,-2-12 15 0,-3 12 9 0,0 0 18 16,1 0-3-16,13 0 25 0,-11 0-42 15,3 0 3-15,0 0 4 0,4 0-19 16,18 15-9-16,-14-15-12 0,-1 0 3 16,4 0 1-16,1 0-6 0,0 0 4 15,21 0 6-15,-23 0-3 0,-1-17-2 16,1 17 1-16,-4 0 6 0,14 0 19 16,-18 0-10-16,1 0-8 0,-4 0 4 15,1 0-14-15,-2 0 19 0,12 0 26 16,-10 0-14-16,3 0-16 0,0 0-9 15,36 11 14-15,-32-11-16 16,2 0 1-16,16 0-6 0,-17 0 1 16,0 0 8-16,-1 0-6 0,1 0 12 15,-2 0-6-15,17-13 25 0,-19 13-8 0,-2 0 15 16,-1 0-11-16,1 0 2 16,7 0 7-16,-13 0-24 0,0 0-4 0,0 0-1 15,2 14-3-15,-2-14 3 16,11 0-1-16,-7 11-9 0,4-11 1 0,1 0-5 15,0 0 5-15,16 0 5 0,-15 0-10 16,-2 0 7-16,2 0 0 0,0 0-9 16,-3 0 14-16,16 0-9 0,-17 0 15 15,3 0-9-15,-4 0 2 0,2 0-4 16,14 0-7-16,-14 0 7 0,3 0 0 16,-1 0-9-16,-1 13 7 0,2-13-17 15,14 0-11-15,-14 0 6 0,-3 0 12 16,2 0-4-16,-4 0-1 0,12 0 5 15,-11-17 13-15,-4 17 11 0,-1 0-19 0,-1 0 8 16,0-12-1-16,1 12-9 31,-2 0 4-15,-3-9-2-16,3 9 5 0,0 0-13 0,9-5-28 16,-6 2 3-16,1 1-14 0,1-1-22 0,1 3-2 0,13-7-42 0,-13 5 94 0,-1 0 8 0,-2 1-8 0,1-3 8 15,-2 1-18-15,2-2 21 16,-6 3 7-16,0-1 18 0,-1 2-8 0,0 1-13 15,1 0 15 1,-4 0-4-16,1 0-6 0,-1 0 4 0,0 0-2 0,0 0 10 16,0 0-6-16,0 0-16 0,0 0-13 15,0 0 7-15,0 0 14 0,0 0 9 16,-18 0 0-16,18 0-1 16,-14 0 0-16,14 0 1 0,-22 0 1 0,-2 0 28 15,9 0-18-15,-1 0 2 0,0 0-16 16,-2 0 20-16,-15 14 8 0,15-14-15 15,0 0-13-15,2 0 2 0,3 0 7 16,-2 11-16-16,-9-11 32 0,11 0-16 16,0 0 17-16,-1 5 5 0,2-5 10 0,-16 3 41 15,17-2-50-15,-4 0-5 16,0 1-3-16,1 0-15 0,-1 1-5 0,-9 2-6 16,11-5 3-16,1 3 3 0,1-2-1 15,0-1 4-15,-5 0-11 0,9 0 5 16,-3 0-4-16,3 0 2 0,0 0 2 15,-1 0 4-15,-11 0 0 0,10 0 6 16,-3 0-7-16,0 0-3 0,0 0 11 0,-14 0 1 16,11 0 1-16,0 0 0 15,0 0-12-15,4 0 1 0,-1 13-6 16,-5-13 2-16,7 0 0 0,5 0 5 0,-2 0-7 16,0 0 1-16,-9 0 8 0,5 0-6 15,0 0-8-15,-2 0 7 0,1 0 5 16,-3 0 1-16,-15 0 15 0,14 0 2 15,1 0 13-15,-1 0 6 0,-1 0 1 16,-10 0 2-16,15 0-32 0,-1 0-9 16,-10 15 16-16,15-15-16 0,4 0-5 15,-1 0 6-15,0 0-5 16,-6 0 1-16,2 0-6 0,0 0 10 16,0 0 0-16,-23 0 2 0,20 0 1 15,1 0 7-15,-11 0 5 0,11 0-14 16,0 0-2-16,0 0 0 15,-1 14 12-15,-10-14-1 0,10 0-9 0,1 7-10 16,0-7 10-16,-3 0-21 0,3 0 12 16,-14 0-2-16,14 0 12 0,-2 0 0 15,0 0-4-15,-2 0 6 0,-11 0-2 16,10 0-2-16,0 0-6 0,-3 0 8 16,-1 0-4-16,1 0-1 0,-18 15 2 15,17-15-3-15,4 0 5 0,-1 0 1 31,2 0-1-31,-9 7-3 0,13-7-5 16,-1 0 0-16,1 0-1 0,-1 0 9 0,1 0 4 0,-12 0-8 0,11 0-1 0,2 0-7 16,0 0 1-16,0 0 16 0,-10 0-16 15,8 0 9-15,1 0-1 0,-1 0-1 16,-1 0 5-16,0 0-4 0,-14 0 1 16,12 0-3-16,3 0 4 0,-3 0 4 15,3 0-13-15,-14 0-5 0,15 0-10 16,0 0 4-16,1 0-3 0,-2 0-1 0,2 0 8 15,-9 0-6-15,8 0 16 16,2 0 4-16,-2 0 4 0,-2 0-1 0,-16 0 16 16,-3-14-21-16,-4 14-15 15,18 0 9-15,-1-8 3 16,0 8-7-16,0 0-5 0,-20-5-14 0,22 5 18 16,-2 0 11-16,2 0-2 0,0 0 1 15,-1 0-1-15,-7 0 6 0,9 0-6 16,4 0 0-16,-3 0 6 0,4 0-14 15,-12 0 19-15,9 0-13 0,-2 0 10 16,3 0-20-16,-2 0 2 0,0 0 16 16,-16 0 13-16,15 0-3 0,4 0-15 15,-2 0 3-15,4 0 2 0,-8 14 2 16,11-14-2-16,2 0 1 0,-2 0-7 16,2 0 2-16,0 0 3 0,-1 0-3 15,2 0 5-15,-1 0-3 0,-4 0 1 16,1 0-3-16,-10 20 0 0,10-20 2 0,-5 0 6 15,4 17-9-15,1-17-2 16,1 0 1-16,-7 12-3 0,9-12 9 0,1 8 0 16,0-8-3-16,2 0-2 0,0 0-10 15,2 0 17-15,0 0-3 0,0 0 7 16,22 0 22-16,-22 0-31 0,41 0-15 16,-23 0 2-16,1 0 14 0,0 0 2 15,0 0 3-15,22 0-6 0,-19 0 7 16,1 0-12-16,1 0 6 0,1 0 5 15,4 0-9-15,32 0 13 0,-29 0-10 0,1 0 2 16,-1 0 1-16,3-16-2 16,33 16 11-16,-37 0-12 0,3-13 11 0,-4 13-16 15,0 0-7-15,0 0 4 0,23-8 5 16,-30 8 12-16,2 0-7 0,-3 0-1 16,2 0-6-16,22 0 10 0,-24 0-5 15,2 0 4-15,4 0-4 0,-2 0-3 16,5 0-5-16,27 0 5 0,-27 0 6 15,3 0 13-15,0-16-22 0,-2 16 5 16,28 0-5-16,-30-12 17 0,-2 12-6 16,-2 0 12-16,-4 0-12 0,35 0-9 15,-39-8 5-15,14 8 1 16,-18 0-15-16,4 0 11 0,-2-6 5 0,2 6-1 16,3 0-4-16,23-4 0 0,-20 2 0 15,0-3 0-15,1 5 2 0,-2-4-4 16,21-4 9-16,-25 8-8 0,-2-2 9 15,1 2-7-15,-1 0 1 0,-2 0 4 16,10 0-1-16,-12 0-1 0,1 0 3 16,2 0-5-16,-2 0 0 0,15 0 7 15,-12 0-9-15,2 0 15 0,2 0-22 32,0 0 4-32,1 0 2 0,22 0-27 15,-23 0 28-15,0 0 4 0,-1 0 10 0,-1-15-3 0,11 15 0 0,-18 0-18 0,0 0 12 16,0 0 1-16,0 0 1 0,0 0-9 15,10 0 3-15,-8 0-19 0,0 0 2 16,0 0-33-16,2 0-12 0,16-9-46 16,0 4 60-16,-1 5 50 15,-17 0 0-15,-2 0 0 16,1 0-5-16,-2 0-13 0,-1 0 19 0,9 0-2 16,-12 0 21-16,0 0-17 0,1 0 1 15,-2 0 6-15,11 0-17 0,-8 0 1 16,-1 0 4-16,3 0 12 0,2 0-18 15,-2 0 3-15,16 0 10 0,-15 0 11 0,3 0 12 16,-1 0 1-16,1 0 12 0,8 0 51 16,-14 0-40-16,-2 0-2 15,-2 0-9-15,-3 0-6 0,-1 0-16 0,-1 0-2 16,0 0-8-16,0 0-6 0,0 0-6 16,0 0-12-16,0 0-181 0,0 0-96 15,0 0-146-15,0 0-211 0,0 0-286 0,-17 0-207 16,17-15-1100-16,-15 15 1587 0</inkml:trace>
  <inkml:trace contextRef="#ctx0" brushRef="#br2" timeOffset="577787.7848">25047 11485 1059 0,'0'0'240'0,"0"0"-17"0,0 0 59 16,0 0-39-16,0 0 22 0,0 0-10 0,0 0 304 15,0 0-265-15,-23 0 9 0,23 0-23 16,0 0-10-16,-13 0 171 0,13 0-264 16,0 0-22-16,0 0-39 0,0 0-9 15,0 0-10-15,0 0 66 0,0 0-63 16,13 0 3-16,-13-17 16 0,17 17-6 15,5 0 76-15,-9-11-99 0,2 11-22 16,1 0-1-16,6-6-16 0,4 6-22 16,31-4 5-16,-23 4-25 0,3 0-1 15,-1 0-7-15,4 0-2 0,43-4 12 16,-44 1-9-16,2 2 1 0,-4-5-9 0,-1 1 1 16,-5 2 0-16,24-6 5 0,-33 4 6 15,-4 1 3-15,-2 2-13 0,-3 0-9 16,6-3-10-16,-15 3 13 0,0 0 3 15,-2 2-5-15,0 0 3 0,-1 0-5 16,-1 0 19-16,0 0-9 0,0 0 7 16,0 0-20-16,0 0 3 15,0 0-22-15,0 16 27 0,-18-16-1 0,18 0-2 16,-14 0 12-16,14 0-22 0,-29 8 9 16,16-8 11-16,2 0 8 0,-3 0-8 15,1 0 0-15,-14 0 4 0,11 0 1 16,0 0-1-16,0 0-4 0,-1 0-6 15,-4 0 6-15,-21 0 7 0,19 0-6 16,1 0-1-16,-3 0-12 0,0 0 5 0,-26 16 19 16,26-16 3-16,2 10-8 0,0-10-7 15,-2 0 1-15,6 11 6 0,-15-6 6 16,20-5-18-16,1 8 8 0,2-8-8 16,0 4-13-16,-4-2-63 0,7 0 16 15,3 0 11-15,-3 0 0 0,3-2 8 16,1 0 30-16,-6 3 0 0,6-3 20 15,-1 0-29-15,3 0 23 0,0 0-1 16,0 2 0-16,-2-2 13 0,1 0 10 0,1 2-3 16,0 0 29-16,-1-1-42 15,-2 3 40-15,3-1-4 0,0-3 20 0,1 0-25 16,1 3 16-16,0-1-2 16,0-2-24-16,30 0-24 0,-11 0 14 15,3 0-13-15,5 0-3 31,46 0-4-15,-32 0 0-16,5 0 10 0,-2 0-8 0,6 0 13 0,44 0-2 0,-51-12-1 16,68 12-25-16,-83-10 15 0,-4 10 2 0,-5 0 4 0,0-5-11 0,7 5-32 15,-17-3 10-15,-5-1 9 0,1 1 24 0,-5 2-23 16,0 0 15-16,0-1 3 16,-20 2 4-16,20 0 4 0,-27 0-9 0,11 0 1 15,-20 0 4-15,13 19 0 0,-1-19-8 16,0 0 6-16,-1 14 5 15,-3-14-6-15,-28 12 5 0,27-1 3 0,0-11-2 16,-1 9-7-16,-1-9 0 0,-30 12 19 16,32-8-5-16,0 0-7 0,-1-2-4 15,2 0-6-15,5-1 6 0,-13-1-28 16,25 0-25-16,1 0-71 0,5 0-36 16,2 0-54-16,3 0-177 0,0-17 194 15,21 17-24-15,-21 0-59 0,28 0-114 0,-11-12-85 16,25 12-711-16,-17 0 469 15,2 0 39-15,-2 0 164 0</inkml:trace>
  <inkml:trace contextRef="#ctx0" brushRef="#br0" timeOffset="591354.1564">9673 10337 1197 0,'-4'0'86'0,"-2"0"86"0,-1 0 309 15,4 0-249-15,0 0-31 0,1 0-20 16,-2 0 38-16,1 0-10 0,1 0 204 0,-1 0-215 16,3 0-7-16,0 0-15 0,0 0 53 15,0 0-32-15,0 0 156 0,0 0-221 16,19 0 7-16,-19 0-3 0,20-11 5 16,14 11 146-16,-10-8-147 15,8 8-13-15,8-13-7 0,8 2-1 16,9-5-20-16,74-21 51 0,-59 15-105 0,2 1-13 15,-2-1-17-15,-4 2 3 0,44-13-11 16,-71 22-13-16,-8 0-19 0,-8 6-10 16,-9 1-93-16,-11 4-60 0,-5 0-471 15,-32 0 153-15,8 26-195 0,-7-26-94 16,-4 26-255-16,-38-5-647 0</inkml:trace>
  <inkml:trace contextRef="#ctx0" brushRef="#br0" timeOffset="592158.2939">9992 10320 1290 0,'0'0'74'0,"0"0"83"16,0-14 307-16,0 14-16 16,17 0 1-16,-17 0-217 15,0 0 54-15,0 0 32 0,0 0 61 0,0 0 11 16,0 0 228-16,0 0-420 0,0 24-12 16,0-9 31-16,0 5 34 0,0 32 249 15,0-18-302-15,0 5-38 0,-23 6-55 16,23 3-28-16,-30 4-43 0,-5 56-21 0,12-54 1 15,1-5 18-15,1-2 15 0,2-7 16 16,-12 14 30-16,22-38-75 0,0-1 0 16,5-9-16-16,0-6-2 15,1 0-20-15,3-32-148 0,0 12 24 0,0-5-44 16,0-8-54-16,19-1-62 0,3-44-325 16,-22 36 378-16,26-4 67 0,-10 0 47 15,-2-2-10-15,1 0 18 16,12-48-70-16,-16 52 160 0,-1 1 29 0,0 2 18 15,-5 3 49-15,6-23 103 0,-10 37-67 16,1-1-6-16,-2 3-1 0,0 5 25 16,0 3-2-16,0-15 130 0,0 17-80 15,0 2 32-15,-16 3 7 0,16-1 23 0,0 1 70 16,0 7-101 0,0 0-1-16,0 17-75 0,0-17-2 0,0 24 10 15,18-7 13-15,-18 6 4 0,45 29 115 16,-27-24-160-16,4 5-18 0,3 5-20 15,1 2-18-15,32 44 19 0,-26-41-49 16,0-2-1-16,2 2-22 0,-2-3 10 16,1-3 14-16,31 23 15 0,-34-34-18 15,-2-2-4-15,-4-1-17 0,-1-5-12 16,10 14-14-16,-19-21 33 0,-3 0 5 16,-4-1 0-16,-3-2 0 0,-1-1 8 15,-3 7-1-15,0-7 2 0,0 1-12 0,-27 0 1 16,27 1 4-16,-22 7-12 15,-7-9 15-15,12 0-2 0,0 0 18 16,-2-4-21-16,-5-1-1 0,-30 3-4 16,22-5 8-16,-1 0 4 0,-4 0-11 0,-4 0 2 15,-49 0 22-15,42 0-27 0,-5 0 12 16,2 0-18-16,1 0 6 0,4 0 27 16,-26 18-65-16,43-1-83 0,9-17-132 15,6 0-197-15,7 17-233 0,7-17-1487 16,0 0 737-16,30 0 164 0,-12 0 419 15</inkml:trace>
  <inkml:trace contextRef="#ctx0" brushRef="#br0" timeOffset="627781.1084">11101 11203 967 0,'0'0'24'16,"0"-21"54"-16,0 7 230 0,0 14-78 16,0-14-2-16,0 14 1 0,0-15 21 15,0 15-28-15,0-12 223 0,0 4-202 16,0 8 21-16,0-3 11 0,0 3 15 15,0 0 189-15,0 0-244 0,0 0-30 16,0 0-21-16,0 19-4 0,0-19-44 0,19 40 76 16,-19-21-122-16,0 6-4 15,0 2-12-15,20-1 4 0,-9 32 8 16,-11-29-60-16,13 0-24 0,-13-7-3 0,10 1-22 16,-10-5-35-16,15 6-245 0,-9-14 35 15,-1-6-180-15,0-4-195 0,-1 0-168 16,4 0-1083-16,-7-22 1128 0,-1 22 232 15</inkml:trace>
  <inkml:trace contextRef="#ctx0" brushRef="#br0" timeOffset="628045.8171">11026 11323 2135 0,'19'-5'80'0,"-19"-2"64"0,0 2 83 16,23-3 403-16,-5 6-268 0,-18-1 13 16,26 3-27-16,-5 0-34 15,0 0-90-15,25 0-70 0,-21 0-163 16,3 0-43-16,0 0-86 0,-2 0-172 15,-1 0-246-15,16 0-1274 0,-25 0 899 0,-4 0 254 0</inkml:trace>
  <inkml:trace contextRef="#ctx0" brushRef="#br0" timeOffset="628770.9979">10504 9675 2505 0,'0'0'240'0,"18"0"0"15,-18 0 108-15,18 0-1 0,12 0 292 16,-8 0-445-16,5 0-82 0,0-19-59 16,5 19-19-16,0-17-35 0,27 4-99 15,-34 13-76-15,-5 0-157 0,-7 0-197 16,-8 0-318-16,-5 0-158 0</inkml:trace>
  <inkml:trace contextRef="#ctx0" brushRef="#br0" timeOffset="631736.1484">11036 10215 1701 0,'0'-1'73'16,"0"-3"283"-16,0 1-259 16,-15-1-4-16,15-1 140 0,0 4-116 15,0-4 5-15,-9 2-4 0,9 0 2 16,0 2 6-16,-7 1 121 0,7 0-100 16,-6 0 16-16,6 0 20 0,-4 25 29 15,0-25-4-15,-5 39 108 0,7-23-196 0,0 1-33 16,-1 2-4-16,-2 4-16 15,3 20-5-15,2-21-36 0,0 3-12 0,0 0 5 16,22-3 6-16,-22 0-26 16,19 13 10-16,1-19-18 0,-8-7-16 0,-1-1 2 15,6-4 8-15,18-4-41 0,-19 0-1 16,4-29-23-16,0 13-17 16,-6-4-39-16,3-5-11 0,4-29-116 0,-12 27 184 15,-4-3 30-15,-5 0 17 0,0 0 14 16,0 4 6-16,-28-23-3 0,28 27 12 15,-33 3 0-15,14 5-3 0,-3 6 20 16,-21 1 95-16,22 7-16 0,-1 0 14 16,-34 77 25-16,42-53-132 0,4 3-10 15,3 1-65-15,3 27-445 16,4-32 19-16,0-1-212 0,33-4-108 0,-13-6 28 16,6-3 186-16</inkml:trace>
  <inkml:trace contextRef="#ctx0" brushRef="#br0" timeOffset="632135.5553">11515 10473 2101 0,'0'0'45'0,"0"0"23"0,0-17 32 15,0 17 34-15,0-19 128 0,0 19-106 16,0 0 15-16,0 0-1 0,0-10 23 16,0 10-4-16,13 0 193 0,-13 0-215 15,0 17 6-15,0-17-32 0,0 0-24 16,5 23-18-16,-5-9-10 0,0-14-68 16,0 9-10-16,0-9-5 15,0 0-1-15,-20 0-1 0,20 0-15 0,-20 0 10 16,20 0-26-16,-14-19-12 0,14 19-20 0,0-22-75 15,-7-2 83-15,7 24 13 16,0-19 10-16,0 19 22 0,0-12-4 0,23 12-7 16,-23 0 7-16,16 0 6 15,-16 0 12-15,0 25-1 0,13-4 19 0,-13-21-36 16,0 24 17-16,0-12-28 16,6-12-43-16,-6 17-133 0,0-7-649 15,0-10 229-15,0 0-120 0,5 0 2 0,-5-20 112 16</inkml:trace>
  <inkml:trace contextRef="#ctx0" brushRef="#br0" timeOffset="632497.7781">11608 10099 2949 0,'0'0'59'0,"0"0"45"15,0 0 37-15,0 0 247 0,0 0-186 16,0 0 18-16,22-21-30 0,-22 21-17 16,38-13 25-16,-18-4-154 0,-1 17-6 0,4-17-38 15,-3 5 5-15,1 4-5 0,15-6-10 16,-21 8 23-16,-5 2-22 16,0 2 4-16,-2 2-13 0,-5 0 5 15,3 0 22-15,-4 19 8 0,-2-19 4 16,0 24 11-16,0-7 16 0,0 27 129 15,0-21-62-15,0 6 27 0,0 2 0 16,0 0 43-16,0 2-12 0,0 33 109 0,0-35-223 16,0 0-32-16,0-4-30 0,0-1-5 15,0 14-37-15,13-23-59 0,-13-5-87 16,0 1-99-16,14-5-175 0,-14-2-179 16,0 0-869-16,0-6 631 0,0 0 105 15,0 0 203-15</inkml:trace>
  <inkml:trace contextRef="#ctx0" brushRef="#br0" timeOffset="632693.884">11658 10314 3069 0,'48'-13'323'0,"17"-6"835"16,-16 8-561-16,-20 7-452 0,-6 2-102 15,2-4-93-15,-2 3-87 16,19-4-698-16,-26 4 138 0,-1-1-290 16,-6 1-20-16,-2 0 182 0</inkml:trace>
  <inkml:trace contextRef="#ctx0" brushRef="#br0" timeOffset="633364.0537">10553 10428 1715 0,'-15'4'144'0,"15"-1"48"16,0 2 39-16,0-3-7 15,-9 0 9-15,9 6 311 0,0-6-271 16,0 1-25-16,0 0-25 0,-5-2-22 0,5 2 126 16,0-3-219-16,0 0-29 15,0 0-29-15,0 0-29 0,0 0 0 0,0-20-17 16,0 20 5-16,17-14-15 0,-17 14 5 16,0-20-16-16,15 8 11 0,-1-9-24 15,-14 11 39-15,18 3-20 0,-9-2 16 16,2 9-5-16,10-4 2 0,-11 4-10 15,1 0 9-15,-1 25-5 0,2-25-4 16,-4 25 13-16,10-3-17 0,-8-22 18 0,-1 23-2 16,-1-23-41-16,1 10-38 15,6-10-376-15,-7 0 72 0,-1 0-113 0,-3-20-82 16,-1 20-134-16,-2-24 0 0,-1-5-369 16</inkml:trace>
  <inkml:trace contextRef="#ctx0" brushRef="#br0" timeOffset="633773.4965">10643 10632 2303 0,'-14'0'39'16,"14"11"33"-16,0-11 39 0,0 0 199 0,0 0-121 16,0 0-1-16,0 0-27 0,0 0-32 15,0 0-31-15,17-20-80 16,-17 20-11-16,16-22-1 0,-16 22-11 15,20-24 8-15,11 4 12 0,-20 6-16 16,7 14 4-16,-9 0 12 0,-2 0 26 16,1 0 11-16,-4 19 34 0,5 2 128 15,-5-21-81-15,-4 25-5 0,1-10-19 16,1-3-2-16,0 3-30 0,6 10 22 16,-3-11-70-16,2-3-15 0,4-4-39 0,4-2-94 15,1-5-189-15,26 0-850 0,-17 0 282 16,-4-28-10-16,1 9 212 15</inkml:trace>
  <inkml:trace contextRef="#ctx0" brushRef="#br0" timeOffset="635412.3369">12205 10234 1282 0,'0'-7'99'0,"0"-6"306"16,0 6-116-16,0 0-47 0,0 0 25 15,0-1 60-15,18-1 42 0,-18-2 400 16,0 7-450-16,0 1-75 0,0-2-57 16,0 3-52-16,8 2 66 0,-8 0-103 15,0 0 44-15,10 30 29 0,-1-13 28 0,0 4 13 16,15 32 136-16,-12-24-218 0,6 2-43 15,-5-1-20-15,4-3-13 0,16 16 39 16,-22-31-25-16,3 1 28 0,-3-6 2 16,0-7 12-16,0 0-47 0,3-36-27 15,-10 19-42-15,2-8 8 0,-4-6-6 16,1 0 1-16,-3-37-62 0,0 43 32 16,0 1 0-16,0-1-14 0,0 11-26 15,-20 6-50-15,20 8-345 0,0 42-388 16,0 12-738-16,20-18 531 15,-20 6-120-15,27 5 369 0</inkml:trace>
  <inkml:trace contextRef="#ctx0" brushRef="#br0" timeOffset="640748.0405">28781 7140 1205 0,'0'-3'96'0,"0"2"62"0,0-3 54 15,0 0 25-15,-18-2 164 0,18 4-217 16,0-3-12-16,0 5 7 0,0-4 3 16,0 2-11-16,0-3 138 0,0 4-174 15,0-3-4-15,0 4-6 0,0-1 15 16,0-1 128-16,0 2-127 0,0-3 17 15,0 3-25-15,0 0-13 0,0 0-29 16,0 0 1-16,0 0-57 0,0 0 9 0,0 0-13 16,0 0 29-16,0 0 60 15,-17 18-57-15,17-18-18 0,0 0-10 16,0 21-3-16,-16-21 0 0,16 14 16 0,-11 3-23 16,11-6 23-16,0-1 7 0,0 4 28 15,0 15 77-15,0-15-87 0,0 2-2 16,0 1 5-16,0 2 0 0,0 1-8 15,0 18 36-15,0-15-62 0,0 1 7 16,0 0-27-16,0 3-3 0,-14 27 17 16,14-26-13-16,0 1 9 0,-12 0-3 15,12 2 0-15,0-2 8 0,0 30 26 16,0-30-15-16,0 2 1 0,0-1 16 0,0-1-10 16,19 26 67-16,-19-26-47 15,0-3 15-15,0-1 6 0,13 1 5 0,-13-3-8 16,0 22 61-16,0-23-84 15,0-2 3-15,0 0-3 0,0-2-1 0,0 14 13 16,0-18-62-16,0-4-5 0,-17 3-3 16,17-2 1-16,0-1-5 0,0 9-2 15,0-10-6-15,0 1 0 0,0 0 0 16,0-2 0-16,0 6 0 0,0-7 0 16,0 4 0-16,15-5 0 0,-15 1 0 15,0 1 0-15,0 2 0 0,12-1 0 16,-12-2 0-16,0-2 0 0,0 2 0 15,5 5 0-15,-5-2 0 0,0-3 0 16,0 1 0-16,0-1 0 0,0 0 0 16,0 12 0-16,0-11 0 0,0-1 0 15,0 0 0-15,0 0 0 0,0 3 0 0,0-7 0 16,0-3 0-16,14 0-151 0,-14 0-228 16,0 0-368-16,13-25-1906 0,-13 25 984 15,13-27 368-15</inkml:trace>
  <inkml:trace contextRef="#ctx0" brushRef="#br0" timeOffset="641625.5868">28654 8473 545 0,'0'0'18'16,"0"0"50"-16,0 0-15 0,0 0-13 16,0 0 3-16,0-8 1 0,-14 8 73 15,14 0-23-15,-11 0 41 0,11 0 18 16,0-4 22-16,0 4 4 0,-6 0 154 15,6 0-186-15,0 0-7 0,0 0 7 0,0 0 8 16,0 0 11-16,0 0 172 16,0 0-155-16,0 0 21 0,0 0 23 0,-3 0 5 15,3 0 235-15,-2 0-268 16,0 0 0-16,2 0-42 0,0 0 14 0,0 0-14 16,0 0 162-16,0 0-153 0,0 0-6 15,0 17-19-15,0-17-15 16,27 0 19-16,2 0-115 0,-7 0-24 0,3 0-8 15,5 0 5-15,2 0-9 0,41 0 2 16,-40 0 2-16,-1-13-13 0,-8 13 11 16,-1 0-2-16,3 0-12 0,-22 0 11 15,-4 0-12-15,0 0-33 0,-28 17-69 16,7-17-106-16,-32 17-464 0,25-17 113 0,-4 0-148 16,1 12-170-16,4-12-127 15,-19 0-477-15</inkml:trace>
  <inkml:trace contextRef="#ctx0" brushRef="#br0" timeOffset="642080.528">28361 8659 1166 0,'-6'0'76'16,"1"0"66"-16,-1 15 78 0,2-15 312 15,2 0-260-15,-2 0 23 0,4 13 35 16,-2-13 78-16,2 8 7 0,0-2 250 15,20-6-449-15,-20 5-74 0,30-4-45 16,-3 2 12-16,40-3 17 0,-23 0-74 16,6 0-25-16,5 0 11 0,6 0-33 15,-1 0 24-15,55 0-1 0,-64 0 8 0,-7 0-31 16,-8 0 5-16,-8-15-14 0,4 15 3 16,-25 0 3-16,-3 0 9 15,-2 0 10-15,-2 0-18 0,0 0 3 0,-24 0 1 16,24 0-2-16,-20 0-24 15,20 0 4-15,-18 0-3 0,18 15-85 0,-15-15-23 16,15 0-131-16,0 0-161 0,0 11-167 16,0-11-113-16,0 8-866 0,0-8 854 15,0 0 173-15</inkml:trace>
  <inkml:trace contextRef="#ctx0" brushRef="#br0" timeOffset="642448.768">28689 8925 2231 0,'0'0'105'0,"0"0"115"0,0 0 123 16,0 0 92-16,0 0 61 0,22 0 296 16,-22 0-557-16,31 0-103 0,-12 0-67 15,9 0-26-15,32 0-28 0,-27 0-11 16,-2 0-24-16,-3 0-16 0,1-17-83 15,-5 17-85-15,4-13-476 0,-19 13 248 16,-9 0-37-16,0 0-19 0,0-9-74 16,-21 9-3-16,-13 0-459 0,9 0 736 15</inkml:trace>
  <inkml:trace contextRef="#ctx0" brushRef="#br0" timeOffset="642848.4534">28456 9177 2292 0,'-2'4'89'0,"-1"-3"103"0,1 3 135 15,0-1 149-15,1-1 42 0,0 3 450 16,1 0-580-16,0-3-40 0,0 2-40 16,31-1 1-16,-12-2-84 0,39-1-17 15,-22 0-178-15,10 0-18 0,8-19 9 16,8 19 23-16,72-16 45 0,-66 2-63 0,-3 14-21 16,-6-12-8-16,-5 12 0 0,-11-10-5 15,11 10-23-15,-38-7 10 0,-8 7-5 16,-8 0-96-16,-25 0-11 15,25 0-100-15,-36 20-131 0,-5-20-742 16,24 0 290-16,0 0-208 0,5 12-121 16,12-12 206-16</inkml:trace>
  <inkml:trace contextRef="#ctx0" brushRef="#br0" timeOffset="643530.1958">29846 8686 1974 0,'0'-4'108'0,"5"0"60"15,-5 2 61-15,0 0 15 0,0 0 40 16,0 2 405-16,0 0-333 0,0 0-37 15,0 0-72-15,0 0-14 0,0 0-39 16,-15 0 175-16,15 0-184 0,0 0 13 16,-17 18-9-16,17-18 8 0,-19 37 112 15,11-18-196-15,1 0-10 0,-1 1-49 16,3 1-4-16,3-1-20 0,2 21-20 16,0-22-10-16,0-4 2 0,34-4-10 15,-17-3 1-15,31-3-78 0,-20-5 14 16,1 0-7-16,0-21-11 0,0 21-19 0,-2-32 24 15,19-9-87-15,-28 19 105 16,-5-4 3-16,-6-1 1 0,-7 2-31 0,0-32-118 16,0 28 97-16,-74-47-8 15,49 55 134-15,-2 6-13 0,-2 8 16 16,-3 2 20-16,-29 5 54 0,31 24-38 16,1-5-2-16,4 5-17 0,4 3-19 15,5 3-74-15,9 32-369 0,7-33-150 16,0-1-245-16,32-3-263 0</inkml:trace>
  <inkml:trace contextRef="#ctx0" brushRef="#br0" timeOffset="643915.7378">30409 8809 2717 0,'5'0'43'0,"1"0"47"0,-3 0 57 0,1 0 57 16,-2 0 200-16,-2 0-217 0,0 0-19 15,0 0-23-15,0 0-16 16,0 0 23-16,-16 0-117 0,16 0-6 0,0 0-11 16,-18 15-19-16,18-15 11 0,-12 0 3 15,-1 0 0-15,13 0-6 0,-8 0-17 16,8 0 0-16,0 0-64 0,0 0 24 15,0-22-18-15,0 22 15 0,0 0 2 16,0-13 8-16,22 13 25 0,-22-11 21 16,14 11-7-16,-14 0 17 0,0-8 10 15,11 8 200-15,-11 0-86 0,0 0 41 16,0 0-51-16,0 22-63 0,0-22 14 16,0 22-36-16,-18 4-32 0,18-15-30 15,0-1-33-15,0 1-71 0,0-11-182 16,0 13-834-16,0-13 327 0,0 0-51 0,30 0 138 15,-30-20 143-15</inkml:trace>
  <inkml:trace contextRef="#ctx0" brushRef="#br0" timeOffset="644300.947">30529 8480 2438 0,'-11'0'114'15,"11"0"157"-15,-8 0 165 0,8 0 571 16,0 0-606-16,0 0-124 0,0 0-44 16,22 0-14-16,-22-15-52 0,51 15 113 15,-32-12-210-15,2 12-24 0,1 0-26 16,-1-13-17-16,15 6 2 0,-21 7-11 16,-2 0 1-16,-1-4 5 0,-5 4-8 15,-1 0 7-15,1 0 11 0,-6 0 0 16,-1 17 15-16,0-17 30 0,0 14 28 15,0 6 137-15,0-10-107 0,-16 3-2 16,16 2-8-16,0 2-3 0,0 2-16 16,-15 21 46-16,15-19-46 0,0 4 1 15,0-1-6-15,0 2 3 0,0 20-16 0,0-26-54 16,0 5-9-16,0-4-2 0,0-2-10 16,0 0-1-16,17 7-45 0,-17-14-17 15,14 0-74-15,-14-4-116 0,10-3-147 16,-2 2-646-16,-8-7 370 0,4 0-88 15,-4 0-64-15,0 0-184 0,0-18 135 16</inkml:trace>
  <inkml:trace contextRef="#ctx0" brushRef="#br0" timeOffset="644477.8246">30581 8741 3342 0,'0'0'156'15,"0"-6"531"-15,0 5-192 0,25-1-66 16,-25 2-44-16,37-1-14 0,50-4 226 16,-55 5-582-16,-1-2-118 0,26 0-521 15,-38 2 25-15,-6 0-252 0,-1 0-140 16,-5 0-256-16,-3 0-429 16</inkml:trace>
  <inkml:trace contextRef="#ctx0" brushRef="#br0" timeOffset="644914.998">31352 8552 1484 0,'-5'-4'120'0,"5"2"81"0,-2 1 68 16,1-1 79-16,1-1 397 15,0 3-274-15,0 0 64 0,0 0-38 0,0 18-15 16,0-18-26-16,0 16 359 0,0 8-459 16,17-24-78-16,-17 27-54 0,23 30 385 15,-8-37-465-15,-15 2-40 16,17 24-51-16,3-24-53 0,-12-3 0 15,2-2 0-15,-1 0 0 0,13 7 0 16,-12-19 0-16,-2-2 0 0,-1-3 0 0,4 0 0 16,-1 0 0-16,8-49 0 15,-6 30 0-15,-3-3 0 0,1-4 0 0,-2-3 0 16,4-25 0-16,-7 33 0 0,-1 1 0 16,-2 3 0-16,0 3 0 0,-2 7-44 15,1 7-245-15,4 27-382 16,1 8-464-16,-2-11 369 0,1 1-271 15,2 4-179-15,-5 5-57 0</inkml:trace>
  <inkml:trace contextRef="#ctx0" brushRef="#br0" timeOffset="646029.7569">28854 9298 569 0,'0'0'31'0,"0"-11"68"0,0 11 21 16,0 0 37-16,0-6 20 0,0 6 124 16,0-6-144-16,0 6 14 15,0-2 8-15,0 1 14 0,0 0-12 0,0-2 142 16,0-1-151-16,0 3 31 15,0-2 17-15,17 0 42 0,-17-2 256 0,0 4-276 16,0 1-38-16,0-2-7 16,0 2-6-16,0 0-14 0,0 0 175 0,0 0-176 15,0 0 24-15,0 0-1 0,0 17 19 16,0-17-2-16,19 19 143 0,-19 7-205 0,0-6-13 16,0 5 9-16,10 5 17 15,-10 46 198-15,15 72 3 16,-2-30-290-16,-4-57-74 0,1 0-4 15,-1 4 0-15,14 64 0 0,-12-65 0 16,2-2 0-16,0 4 0 16,-1-3 0-16,3-2 0 0,9 53 0 0,-12-61 0 15,0 0 0-15,-1-5 0 16,-2-2 0-16,5 37 0 0,-8-46 0 0,-4 3 0 16,0-3 0-16,-2-1 0 15,0 0 0-15,0 30 0 0,0-37 0 0,0-3 0 16,0-2 0-16,0-7 0 0,-17 10 0 15,17-17 0-15,0-6 0 0,0 0 0 16,0-4 0-16,0 1 0 0,0-1 0 16,0 0 0-16,0 0 0 0,0 0 0 15,0 0 0-15,0 0 0 0,0 0 0 0,0 0 0 16,0 0 0-16,0 0 0 0,0 0 0 16,0 0 0-16,0 0-77 0,0 0-199 15,0 0-249-15,0-21-283 0,0 21-1429 16,0-17 913-16,0 17 84 15,0 0 363-15</inkml:trace>
  <inkml:trace contextRef="#ctx0" brushRef="#br0" timeOffset="649718.5564">28629 11280 1421 0,'0'0'86'0,"0"0"64"0,0 0 54 15,0 0 319-15,0-20-259 16,0 20 44-16,0 0 43 0,0-14 43 0,0 14-21 16,0 0 220-16,0-8-387 0,-14 8-9 15,14 0 10-15,0 0 6 0,0 0 52 16,0 0 308-16,0 0-304 0,30 0-63 15,-13 19-67-15,5-19-26 0,45 12-21 16,-22-12-82-16,6 0-10 16,11 0-2-16,5 0-3 0,4 0 4 0,81-23-2 15,-74 0 8-15,-2 10-3 0,-5 0-3 16,-11-1 4-16,44-11 9 0,-70 15 20 16,-6 1 11-16,-9 9 29 0,-8-9 20 0,-8 9 3 15,-3 0 133-15,0 0-130 16,-24 0-6-16,24 0-33 0,-26 0-22 0,-2 21 20 15,28-21-55-15,-21 16-11 0,21-16-38 16,-15 0-73-16,15 16-61 16,-9-7-520-16,9-9 127 0,-5 6-229 0,0-6-288 15,0 0-316-15,-1 0-959 0</inkml:trace>
  <inkml:trace contextRef="#ctx0" brushRef="#br0" timeOffset="650066.6019">29100 11432 2246 0,'0'0'85'0,"0"12"114"16,0-12 528-16,0 7-274 16,0-7-58-16,25 0-66 0,-25 6-90 0,46-6-18 15,-27 0-186-15,1 0-2 0,3 0-43 16,-2 0-14-16,1 0-63 0,19-17-426 15,-24 17 50-15,0 0-85 0,-3-12-22 16,-2 12-73-16,-4 0 56 0,-1 0-427 16,-7 0 736-16</inkml:trace>
  <inkml:trace contextRef="#ctx0" brushRef="#br0" timeOffset="650512.0817">28811 11715 1159 0,'-7'0'89'0,"1"2"86"0,3 2 65 16,-2-2 312-16,2-2-318 0,2 2 0 15,1-2 44-15,0 2 53 0,0 1 340 16,0-1-397-16,29 0-62 0,-10-2-79 15,6 0-33-15,7 0-28 0,56 0-15 16,-31-19-21-16,10 19 16 0,6-18 53 16,8 18 55-16,88-36 193 0,-88 36-236 15,-2-19-50-15,-10 19-50 0,-9-16-24 16,-15 16 2-16,7-12-34 0,-43 6-13 16,-9 6-71-16,0 0-114 0,-29 0-291 0,-19 0-1101 15,20 0 541-15,-1 0 203 0,-1 19 283 16</inkml:trace>
  <inkml:trace contextRef="#ctx0" brushRef="#br0" timeOffset="651027.0839">29293 12033 2210 0,'-2'0'69'0,"0"0"254"0,2 0-19 16,0 0 54-16,0 0 66 16,0 0 18-16,0 0-77 0,28 0 104 15,6 0-351-15,-9 0-22 0,5 0-21 0,5 0-38 16,40 0-9-16,-38 0-48 16,-3-23-21-16,-3 23-51 0,-5 0-40 0,-6-17-71 15,2 17-527-15,-20 0 213 0,-2 0-92 16,0 0-65-16,-22 0-29 0,22 0 30 15</inkml:trace>
  <inkml:trace contextRef="#ctx0" brushRef="#br0" timeOffset="651381.8994">29478 12061 2069 0,'0'0'93'16,"0"0"347"-16,0 0-11 0,0 0 51 15,0 0 64-15,0 0-34 0,0 0-96 0,0 0 200 16,0 18-334-16,0-18 0 0,0 18-25 16,0-5-2-16,0 24 138 15,0-15-241-15,0 7-11 0,19 5-8 16,-19 5 17-16,15 6 18 0,3 64 117 16,-9-45-195-16,1 7-54 0,1 3-34 15,1 6 0-15,12 68 0 0,-12-78 0 0,1-2 0 16,-2-3 0-16,1-6 0 0,-1 0 0 15,10 36 0-15,-14-51 0 0,0-8 0 16,1-1 0-16,-4-6 0 0,7 8 0 16,-10-22 0-16,1-7 0 0,0 0 0 15,-2-2 0-15,0-6 0 16,2 0 0-16,-1 0-5 0,1 0-180 0,1-17-204 16,0 17-315-16,5-17-1468 0,-3 0 814 15,-3 17 14-15,1-15 334 0</inkml:trace>
  <inkml:trace contextRef="#ctx0" brushRef="#br0" timeOffset="652916.6308">29992 13554 670 0,'0'0'5'0,"0"0"10"0,0 0 7 0,0 0 5 15,0 0 0-15,0 0-26 0,0 0-12 16,0 0-16-16,-18 0 6 0,18 0-13 15,0 0-3-15,-14-15 10 0,14 15 7 16,0 0 31-16,-13 0 5 0,13 0-5 16,-18 0 42-16,11-10-26 15,-6 10 33-15,7-6-30 0,-1 6-6 16,1-7 17-16,-2 3 8 0,3 0 23 16,-4-2 107-16,3 4-88 0,1 0 42 15,-1 0 31-15,1 2 31 0,-2-3 41 16,-10 3 162-16,9 0-210 0,-1 0 0 15,0 0 11-15,-2 0 41 0,-5 0 274 0,8 0-238 16,1 0-3-16,2 0 17 0,0 0-16 16,3 0-18-16,-1 0 173 0,1 0-220 15,2 0 14-15,0 0 23 0,-1 0 13 16,1 0 198-16,-1 0-298 0,-2 0-38 16,2 0-9-16,1 0 17 0,0 0 6 0,0 0 163 15,0 0-159-15,0 0-36 16,0 0-44-16,0 0-24 31,28 0-35-31,1 0 0 0,-7 0 0 16,7 0 0-16,5 0 0 0,10 0 0 0,65 0 0 0,-36 0 0 0,9 0 0 15,14 0 0-15,10 0 0 0,126 0 0 0,-109 0 0 16,9-21 0-16,-2 21 0 16,-1-24 0-16,-8 9 0 0,92-14 0 0,-119 11 0 0,-15 4 0 15,-16 0 0-15,-14 2 0 0,8-6 0 16,-42 12 0-16,-6 0 0 0,-8 2 0 15,-1 1 0-15,0 1 0 0,-29 2 0 16,-3-1 0-16,15 1 0 0,0 0 0 16,17-2 0-16,-22 2 0 0,8 0 0 15,14 0 0-15,0 0 0 0,0 0 0 16,0 0 0-16,0 0 0 0,0 0 0 0,0 0 0 16,0 0-55-16,0 0-111 15,0 0-528-15,17 0 140 0,-17 0-43 0,0 0-51 16,0 0-153-1,13 0 65-15,1 0-702 0,-7 0 885 0,0-15 28 16,4 15 121-16,-2-11 90 0,8 1 12 16,-8 10 273-16,-4-4 43 0,0 4 55 15,0-7 75-15,-2 1 799 0,-3 6-577 16,0-2-28-16,0 0 411 0,0 2-311 16,0-1 22-16,-19 1-31 0,19 0-7 15,0 0-82-15,-18 0 145 0,4 0-276 0,14 0-13 16,-10 0-17-16,10 0 20 0,-8 15 54 15,2-15-135-15,6 14-12 16,-5-14-6-16,3 18 19 0,-4 5-2 0,6-10-88 31,-2 4-19-31,2-5-9 0,0 5-1 0,0-3-5 0,24 10-25 0,-24-16-16 16,25 1-12-16,-11-6-22 0,3-3-13 16,18 0-107-16,-18 0 83 0,0-20-4 15,-1 20-5-15,-2-24 9 0,-1 10 10 16,2-15-77-16,-11 12 99 0,-4 0 17 15,0-1 21-15,0 1 8 0,-27-13 29 16,27 15-1-16,-32 3 44 0,12 2 29 0,-2 5 82 16,-3 1 80-16,-21 4 242 15,24 0-299-15,0 21-29 0,5-21-46 0,2 29-13 16,-5 10 49-16,20-17-84 0,-6-1-14 16,6 1-17-16,0-2-6 0,0-2-12 15,28 11-96-15,4-19-17 0,-12-4-79 16,2-2-90-16,0-4-89 0,23 0-387 15,-25-19 456-15,0 19 41 0,-3-24 33 16,-3 7 0-16,-5 0 57 0,-1-20 28 16,-4 18 146-16,-4 1 25 0,0 1 80 15,-25 2 100-15,25 3 64 0,-51-5 410 16,29 10-319-16,1 7 17 0,-1 0-43 0,2 0-44 16,-13 0 0-16,20 0-236 0,2 26-38 15,3-26-43-15,8 22-120 0,0-22-234 16,0 20-1198-16,0-3 401 0,25-17-206 15,-25 8 270-15</inkml:trace>
  <inkml:trace contextRef="#ctx0" brushRef="#br0" timeOffset="654243.8419">28739 7091 917 0,'-2'0'89'0,"-2"0"91"15,1 0 92-15,1 0 79 0,-1 16 265 0,3-16-315 16,0 0 22-16,0 0 34 16,-2 0 23-16,1 0 298 0,1 0-412 0,0 0-63 15,0 6 203-15,0-6-250 16,0 0 17-16,0 0 60 0,0 0 267 16,0 0-271-16,0 0-48 0,0 0-25 15,0 0 8-15,0 0-2 0,0 0 81 16,0 0-161-16,20-17-23 0,-20 17-3 15,34 0 2-15,33-18 1 0,-20 4-34 16,9 14-12-16,13-15 2 0,11 5 5 16,18-1-1-16,120-13 88 0,-96 12-48 0,4 1-10 15,2-3-27-15,4 0-10 16,106-9-12-16,-134 11 0 0,-7-2 0 0,-14 2 0 16,-13-1 0-16,-14-1 0 15,14-9 0-15,-46 12 0 0,-7 0 0 0,-10 1 0 16,-5-10 0-16,-2 16 0 15,-29 0 0-15,-2-1 0 16,12 5 0-16,2 0 0 0,-2 0 0 0,2 0 0 16,2 0-4-16,3 0-206 0,-5 0-36 15,17 0-125-15,-8 0-129 0,8 13-124 16,0-13-941-16,0 0 679 0,0 10-75 16,0-10-2-16,17 0 104 0,-17 0 272 15</inkml:trace>
  <inkml:trace contextRef="#ctx0" brushRef="#br0" timeOffset="654781.6605">30596 6807 2584 0,'0'0'92'0,"-17"0"375"0,17 0-26 16,0 0 18-16,0 0-3 0,-11-15-36 16,11 15 134-16,0 0-372 0,0 0-39 15,0 0-31-15,0 0-2 0,-5 0 6 16,0 0 178-16,1 0-158 0,-3 18-23 0,0-18-49 15,-2 27-21-15,-2 10-1 0,8-18-31 16,3 2-4-16,0-2-5 16,0-3-13-16,29 0-3 0,14 7-70 15,-15-16-5-15,3-3-40 0,2-4-22 0,-1 0-49 16,31-24-179-16,-35 24 230 0,-7-29 38 16,-1 12 34-16,-5-3 28 0,-6 1 13 15,-9-21 14-15,0 19 5 0,0 2 12 16,-28 2 10-16,8 2 11 0,-30-6 154 15,19 17-29-15,-3 4 54 0,-2 0 15 16,-2 0 16-16,3 0-17 16,-30 31 123-16,17 24-94 0,24-13-129 0,24-20-89 15,0 0 4-15,0-1-19 16,0 0-1-16,28 14-54 0,8-21-23 0,-13-2-48 16,1-5-65-16,5-3-103 0,1-4-60 15,30 0-370 16,-33-21 409-31,-1 21 23 0,-6-26 34 0,-3 9 10 0,3-19-8 0,-18 17 210 16,-2 0 62-16,0 1 76 0,0 0 87 0,-29 5 73 16,-1-7 305-16,9 13-282 0,0 7 27 0,0 0 2 15,-2 0-21-15,-18 24 58 0,21-24-261 16,3 25-3-16,4-25-1 0,7 30-29 16,6-15-2-16,0 12-73 0,0-15-43 15,35-3-130-15,-17-1-165 0,5-8-153 0,28 0-1202 16,-26 0 647-16</inkml:trace>
  <inkml:trace contextRef="#ctx0" brushRef="#br0" timeOffset="655106.2013">31337 6209 2175 0,'0'-11'88'0,"14"-1"132"0,-4-4 661 15,-10 9-321-15,11 3-56 0,-11-1-93 16,8 5-47-16,-8 0-50 0,14 0 335 16,-10 0-358-16,2 0-49 0,0 24-47 15,-1-24 10-15,7 51 183 0,-9-29-218 16,4 6-31-16,-2 4-40 15,1 3-24-15,-1 1-37 0,5 43-9 0,-4-40-39 0,-1 2-12 16,0-4-34-16,1-1-47 0,-1-3-55 16,10 24-339-16,-7-33 141 15,0-4-112-15,0-4-52 0,11 16-1748 16,-14-29 1302 0,-1-2-3-16</inkml:trace>
  <inkml:trace contextRef="#ctx0" brushRef="#br0" timeOffset="655292.093">31343 6496 4326 0,'0'21'329'0,"0"-21"-45"0,27 0 71 16,-3 0-94-16,5 0-51 0,49 0-63 15,-31 0-254-15,7 0-177 0,2 0-423 16,-1 0-385-16,0 0-278 0</inkml:trace>
  <inkml:trace contextRef="#ctx0" brushRef="#br0" timeOffset="656064.3759">32806 13531 2594 0,'-32'-18'765'0,"32"18"-226"0,-14 0-29 16,14-16 25-16,-14 16 48 0,14 0-51 15,-11 0 388-15,11 0-596 0,0 0-78 16,0-10-49-16,20 10-11 0,21-8 25 16,-12-1-169-16,7 3-38 0,2 0-4 15,2-2-9-15,40-1-65 0,-48 6 14 16,-3-1-32-16,-8 4 2 0,-10-1-144 15,-11 1 57-15,0 0-123 0,-47 0-206 16,8 24-174-16,-68-9-1504 16,42-15 873-16,-10 17 132 0,-5-17 436 0</inkml:trace>
  <inkml:trace contextRef="#ctx0" brushRef="#br0" timeOffset="665415.1272">18774 10633 1118 0,'0'0'81'16,"0"0"-27"-16,0 13 10 0,0-13-28 15,0 0 15-15,-22 0 61 0,22 0-60 16,-21 0-13-16,21 0-16 0,-26 0-7 16,12 0-5-16,-14 0-2 0,11 0-1 15,2 14-14-15,-5-14-43 0,4 0-41 16,-2 0-43-16,-18 8-268 0,18-8 205 0,0 0-10 15,2 0 7-15,2 0 26 0</inkml:trace>
  <inkml:trace contextRef="#ctx0" brushRef="#br0" timeOffset="666017.5439">18375 10651 1056 0,'-12'0'110'0,"-15"21"319"16,13-21-166-16,-1 14-72 0,2-14-18 16,0 0 8-16,3 0 10 0,-10 0 110 15,11 0-223-15,1 0-39 0,-1 0-32 16,1 0-9-16,-6 0-70 0,5 0-18 15,0 0-39-15,-2 0-16 0,0 0-11 16,0 0 15-16,-14 0-110 0,12 0 137 16,0 17 16-16,1-17 11 0,2 15 7 15,-1-15-9-15,-7 14-150 0,6-14 106 16,3 0 25-16,-1 9 50 0,-1-9 43 0,-9 0 117 16,10 6 22-16,0-6 48 15,0 4 32-15,-4-1 8 0,1 0-24 0,-13 4 95 16,8-4-176-16,1-1-31 0,-2 3-36 15,1-3-13-15,0 2-24 0,-14 1-2 16,13-2-6-16,5-1-31 0,1-2-56 16,1 0-57-16,-12 0-295 0,14 0 204 15,0 0 11-15,0 0 58 0,0 0 38 16,-1-14 55-16,-8 14-28 0,6 0 121 16,1 0 29-16,0 0 2 0,-1 0 95 15,0 0-32-15,-16 0 171 0,13 0-144 16,2 17-22-16,-3-17-18 0,0 0-5 15,-17 12 55-15,15-12-85 0,0 0-10 0,3 10 2 16,-1-10 14-16,3 4 8 0,-6 1 82 16,11-5-92-16,3 1-18 0,0-1-21 15,2 0-11-15,-1 0-11 0,-4 0-3 16,3 0-1-16,-2 0-14 0,3 0-33 16,-3 0-44-16,-6 0-242 0,9 0 95 15,-2 0-45-15,-1 0-24 0,1 0-38 16,-2 0 68-16,-5 0-88 0,7 0 281 31,-3 0 15-31,2 0 60 0,0 0 42 16,-1 0 77-16,-10 19 258 0,9-19-94 0,1 0 56 0,-1 16 3 0,-3-16 37 15,1 0-41-15,-9 11 280 0,11-2-304 16,0-9-1-16,2 5-39 0,3-5-56 0,-3 0-31 16,7 0-173-16,-1 0-87 0,0 0-176 15,-3 0-212-15,-3 0-287 0,-7-20-968 16,4 20 1127-16</inkml:trace>
  <inkml:trace contextRef="#ctx0" brushRef="#br0" timeOffset="666657.7246">15773 10747 1590 0,'0'-5'77'0,"0"0"76"16,0 0 40-16,0 3 59 0,0-1-18 15,0-1 228-15,0 4-218 0,0-1-9 16,0 0-4-16,0 1 21 16,0 0 202-16,0 0-226 0,0 26-12 0,23-26-10 0,-23 33-6 15,0-10-53-15,15 32 74 16,-15-23-150-16,12 2-15 0,-12 2-31 0,0-1-12 16,12 30 0-16,-6-37-59 0,-6-3-76 15,7-2-96-15,-2-4-174 0,0-7-185 16,11 3-953-16,-9-15 609 0,2 0 101 15,0 0 222-15</inkml:trace>
  <inkml:trace contextRef="#ctx0" brushRef="#br0" timeOffset="667014.3229">16046 10798 1807 0,'5'-1'70'0,"-2"0"34"16,-1 1 38-16,-2 0 4 0,0 0 20 16,0 0 224-16,0 22-182 0,0-22 12 15,0 25-8-15,0-8 21 0,0 1 11 16,0 22 154-16,0-22-244 0,23 3-54 16,-23-3-26-16,0-1 1 0,24 6-11 15,-2-16-54-15,-8-3-9 0,1-4 10 16,2 0-19 15,1 0-10-31,14-25-13 0,-17-4 8 0,-2 9 1 16,-2-4-32-16,-4 1 4 0,-2-4 5 0,-5-24-29 0,0 26 45 0,-27-1 1 0,27 2 8 15,-39 4 12-15,-9-7 20 0,20 20 11 16,1 3 17-16,1 4 4 0,0 0-6 16,0 27-8-16,-15 13-37 0,23-15-123 0,11 3-251 15,7 0-248-15,0 1-356 0,0-3-38 16</inkml:trace>
  <inkml:trace contextRef="#ctx0" brushRef="#br0" timeOffset="668693.8037">1785 12058 3343 0,'0'0'203'16,"0"0"113"-16,0 0 447 0,0 22-479 15,0-22-70-15,0 14-49 0,0-14 7 16,0 36 189-16,0-22-170 0,0 7 24 16,0 1 6-16,23 4-4 15,-23 3-20-15,42 36 49 0,-42-31-196 0,25 4-26 16,-25-1-34-16,13 0 2 0,-13 33-96 15,8-41-26-15,-8 0-154 0,0-5-132 16,0-4-152-16,0-6-261 0,0-4-1165 0,0-10 861 16,23 0 305-16,-23-28 273 15</inkml:trace>
  <inkml:trace contextRef="#ctx0" brushRef="#br0" timeOffset="669027.7546">2076 12168 3950 0,'0'0'179'16,"0"0"18"-16,0 26 61 0,0-26-44 16,0 22 19-16,0 9 77 0,0-12-157 15,-15 1 11-15,15 4 4 0,0 0-10 16,0 2-28-16,30 24 0 0,-2-29-86 16,-12-2-28-16,2-2-2 0,3-7-1 15,20-2-9-15,-22-8-1 0,2 0-2 16,-1 0-15-16,-2-30-10 0,1 13-18 15,5-21-89-15,-21 15 31 0,2 0-37 16,-5 1-20-16,0-2-10 0,-32-20-78 16,10 22 170-16,-4 1 30 0,2 3 22 15,-6 2 5-15,3 4 10 0,-30-3 23 16,34 15-11-16,5 0 12 16,5 0-3-16,4 27-12 0,3 5 21 0,6-13-17 15,0-1-104-15,21-1-190 0,-21-2-234 16,37-15-217-16,10 17-1069 0,-15-17 1027 15,2 0 212-15</inkml:trace>
  <inkml:trace contextRef="#ctx0" brushRef="#br0" timeOffset="669356.6324">2518 11959 4364 0,'0'0'136'0,"0"0"418"0,0 17-74 16,0-17-27-16,0 17-23 0,0-17-35 15,33 46 139-15,-15-27-327 0,3 5-24 16,1 1-46-16,6 3-16 0,3 2-31 16,28 27-1-16,-33-32-71 0,0-1-18 15,-4-4 0-15,0-4 0 0,6 2 0 16,-18-13 0-16,1-5 0 0,-4 0 0 16,-2-20 0-16,0 3-2 0,4-32-94 15,-9 16 6-15,0-3-26 0,0-1 8 16,0-4 11-16,-23-34-45 0,6 44 108 15,17 2-2-15,-20 9 20 0,20 4 3 16,-16 6-12-16,6 10-103 0,10 0-31 0,0 35-112 16,-8-17-141-16,8 6-128 0,0 27-1078 15,24-23 592-15,-24 0-213 0,29-2 306 16</inkml:trace>
  <inkml:trace contextRef="#ctx0" brushRef="#br0" timeOffset="669760.1296">3033 12102 4063 0,'0'0'167'0,"0"20"70"0,0-20 65 16,21 19 225-16,-21 5-367 0,15-7-23 16,-15 1 22-16,19 0 13 0,0 28 135 15,-8-21-205-15,0 2-23 0,-1 1-2 16,2 0 6-16,-1 1 25 0,8 18 123 15,-8-25-152-15,-4-5-33 0,-1-5-21 16,-2-3 8-16,0 1 84 0,-4-10-61 16,2 0-22-16,-2 0-20 0,0-22-5 15,0 22-7-15,-25-55 5 0,4 28-27 0,21-2-24 16,-28-5-25-16,14-2-12 0,-13-42-80 16,15 39 94-16,12 1 1 15,-14-1 11-15,14 4 19 0,0 4 16 0,20-23 25 16,-20 32 14-16,26 3 18 0,-26 5 19 15,31 4 13-15,-14 3 65 0,10 7-80 16,-12 0-6-16,-5 19-1 0,4-19 2 16,-5 34 16-16,2 6 101 0,-6-16-91 15,-5-2-28-15,0 4-29 0,-22-1-26 16,-15 21-103-16,14-24-26 0,-5 0-97 16,-2-2-196-16,-1-2-171 0,0-8-317 15,-32 4-1464-15,34-12 1155 0,2-2 378 0</inkml:trace>
  <inkml:trace contextRef="#ctx0" brushRef="#br0" timeOffset="672982.7283">11470 12508 2015 0,'-17'-3'101'15,"17"2"60"-15,0-2 52 0,0 3 46 16,0 0 4-16,-12 0 284 0,12 0-307 16,-7 0-12-16,7 23-22 0,0-23-30 15,0 20 8-15,-4 4 7 0,4-8-134 16,0 2-41-16,0 3 16 0,0-2-11 15,18 17-3-15,-18-17-23 0,0-2 6 0,22-5-6 16,-22 1 0-16,25-4-5 0,5 8 22 16,-13-10-12-16,4-2 17 0,1-1 22 15,-1-1 0-15,27 7 72 0,-25-5-15 16,-2 2-4-16,1 1-2 0,-2-1-25 16,-7 4-50-16,9 12 31 0,-15-11-25 15,-7 1 1-15,0 0-16 0,0 3 12 16,-29 14-21-16,-4-14-15 0,7 1 21 15,-1-1-8-15,0 0-12 0,-5-3 1 16,-30 13-152-16,30-14 66 0,3-5-65 16,5-1-54-16,2 1-123 0,-12-3-694 0,23-4 433 15,4 0-119-15,4 0 27 16,2-21 34-16,1 21 160 0</inkml:trace>
  <inkml:trace contextRef="#ctx0" brushRef="#br0" timeOffset="673204.3862">11391 12564 2303 0,'19'-12'268'0,"1"7"47"0,-20-2 150 0,28-3 41 16,-9 1-11-16,23-7 222 0,-17 10-538 15,-1-1-73-15,3 2-67 0,-1 2-32 16,1 1-33-16,20 2-202 0,-23 0-131 16,-3 0-252-16,-3 24-217 0,0-24-234 15,11 15-632-15</inkml:trace>
  <inkml:trace contextRef="#ctx0" brushRef="#br0" timeOffset="673550.9573">12043 12441 4707 0,'4'9'174'16,"3"4"83"-16,20 28 1010 16,-18-27-863-16,5 3-93 0,-1 0-36 15,18 31 142-15,-17-23-311 0,4 1-38 16,0 3-27-16,0 0 15 15,2 0-8-15,18 20 12 0,-20-32-60 0,1-3 0 16,-4 0 0-16,2-8 0 0,8-2 0 16,-17-4 0-16,2 0 0 0,-1-29 0 15,12-38 0-15,-14 35 0 0,2-4 0 16,13-48 0-16,-10 42 0 0,-2 3 0 16,3 3 0-16,-2 2 0 15,-1 5 0-15,8 0 0 0,-13 19 0 0,-1 6 0 16,0 4 0-16,-3 0-145 0,1 30-948 15,-2-30-89-15,0 30-456 0,0-6 5 16,0-2 264-16</inkml:trace>
  <inkml:trace contextRef="#ctx0" brushRef="#br0" timeOffset="675829.0015">30379 11260 2191 0,'0'0'146'0,"0"0"9"16,-17 0 60-16,17 0 16 0,0 0 31 15,0 0 12-15,-11 0 264 0,11 0-309 16,-8 0-40-16,8 26-44 0,-8-26-5 16,2 49 29-16,6-29-134 0,0 4-5 15,0 0-10-15,0 0-10 0,25 0-5 16,6 19-5-16,-11-23 4 0,45 23 1 15,-41-33-10-15,-3-2 15 16,2-3 4-16,1 1-24 0,14 4 6 16,-22-8-11-16,-3 4 20 0,-3-1-1 15,-2 0-13-15,-3 2 38 0,-5 9 76 0,0-6-33 16,0 1-18-16,-20 2-23 16,20 0-14-16,-27 1 0 0,-11 17 5 0,16-16-5 15,-2 0-3-15,0 0 7 0,-4-4-5 16,-25 12-16-16,27-17-11 0,-4-3 10 15,3-2-13-15,-2-1 0 0,4 0-55 16,-20-24-320-16,26 24-2 0,4-26-147 16,3 12-95-16,7-3-158 0,2-19-773 15,3 18 1001-15</inkml:trace>
  <inkml:trace contextRef="#ctx0" brushRef="#br0" timeOffset="676059.136">30398 11255 3606 0,'38'-15'422'15,"-19"6"-61"-15,7 1 83 0,6 2-68 16,-3 1-46-16,35-5 64 15,-31 5-337-15,1 1-124 0,3 1-152 16,-9 1-253-16,-3-1-400 0,19-2-1617 0,-30 5 1461 16</inkml:trace>
  <inkml:trace contextRef="#ctx0" brushRef="#br0" timeOffset="684340.6302">29860 13498 804 0,'-1'0'78'16,"0"0"36"-16,-1 0 274 15,2 0-222-15,-3 0-17 0,-9 0 58 16,7 0-175-16,-1 0 12 0,-2 0 9 16,-5 0 91-16,7 0-40 0,0 0 12 15,1 0 46-15,0 0 36 0,3 0 38 16,-2 0 326-16,2-14-238 0,1 14 6 15,1 0-50-15,0 0 15 0,0 0-46 16,0 0 219-16,0 0-239 0,0 0 0 16,0 0-26-16,18 0-31 0,-18 0 55 15,0 0-142-15,0 0 7 0,12 0 14 16,-12 12 8-16,0-12-9 0,8 21 42 16,-1-9-67-16,-1 4 14 0,1 3 15 0,2 5 68 15,9 29 161-15,-10-22-222 0,1 3-54 16,1 0-59-16,-2 2-3 15,-2 0 0-15,4 32 0 0,-5-33 0 16,-3-1 0-16,-1-3 0 0,1-3 0 0,0 20 0 16,-2-28 0-16,0-3 0 0,0-3 0 15,0-4 0-15,2-5 0 0,-2 5 0 16,0-8 0-16,0-2 0 0,0 0 0 16,-24 0 0-16,-3 0 0 0,10 0 0 15,-5-17 0-15,-3 17 0 0,-2 0 0 16,-1 0 0-16,-22 0 0 0,23 0 0 15,0 0 0-15,4 20 0 0,2-20 0 0,-13 17 0 16,20-1 0-16,2-16 0 16,6 13 0-16,5-13 0 0,1 0 0 0,36 0 0 47,-10 0 0-47,10 0 0 0,8-21 0 15,10 21 0-15,69-23 0 0,-55-1 0 0,5 10 0 0,-1 14 0 0,-7-17 0 0,-5 17 0 16,28 0 0-16,-59 0-2 0,-10 0 2 0,-10 0-5 0,-9 0-5 15,-30 24-89-15,9-9-11 0,-5-15-76 16,-3 17-78-16,-2-17-124 0,-2 0-142 16,-23 0-802-16,30 0 483 0,4 0-39 0,3 0-130 15,2 0-17-15</inkml:trace>
  <inkml:trace contextRef="#ctx0" brushRef="#br0" timeOffset="684557.9263">29868 14473 3373 0,'-5'3'408'0,"5"0"132"0,0-3 109 16,19 0-57-16,-19 0-155 0,66 0 223 16,-36 0-480-16,1 0-88 0,2 0-71 15,-1 0-29-15,26 0-102 0,-35 0-43 16,-3 0-118-16,-4 0-87 0,-5 0-171 15,-6 0-222-15,-5 18-1007 0,0-18 800 16,-35 18 124-16,12-18 248 0</inkml:trace>
  <inkml:trace contextRef="#ctx0" brushRef="#br0" timeOffset="684725.7529">29924 14682 4176 0,'56'11'489'0,"-27"-5"-121"0,1-1 83 0,1-4-188 16,-6 2-97-16,16 6-219 0,-28-6-310 15,0 2-456-15,-13 2-469 0,0-2-97 16,0 4 237-16</inkml:trace>
  <inkml:trace contextRef="#ctx0" brushRef="#br0" timeOffset="690455.583">29169 4950 2219 0,'-7'0'59'0,"7"0"53"0,0 0 56 15,-4 0 338-15,1 0-186 0,1 0 54 16,1 0 18-16,1 0-9 0,0 0 137 16,0 0-362-16,0 0-28 0,22 0 48 15,-22 0-6-15,25 0-8 0,9 0 48 16,-13 0-190-16,4-14-14 0,1 14-6 15,1-8-6-15,31-1-45 0,-29 9-59 16,-3-8-64-16,-3 5-74 0,-3 3-127 16,-4-5-205-16,-2 3-930 0,-13 1 565 15,-1 1 99-15,0 0 226 0</inkml:trace>
  <inkml:trace contextRef="#ctx0" brushRef="#br0" timeOffset="690891.4306">29770 4717 1481 0,'-15'0'164'0,"15"0"-14"15,0 0 41-15,0 0-22 0,-11 0-2 0,11 23 124 16,-8-6-157-16,8-17-1 0,-7 25-4 16,7-10 9-16,0 0-22 15,0 23 43-15,0-17-122 0,0-1-20 0,20-2-9 16,-20-2-9-16,24-2-3 0,9 6-70 16,-15-15-19-16,5-3-42 0,0-2-25 15,1 0-22-15,19-24-143 0,-24 24 177 16,-1-29 5-16,-1 12 19 15,-5-4 6-15,-1 1 21 0,-2-28 16 0,-9 23 57 16,0-4 22-16,0 0 7 0,-28 3 30 16,28 2 44-16,-64-13 230 0,37 24-101 15,-2 6 40-15,-2 7 2 0,1 0 22 16,-22 43 107-16,32-22-295 0,3 3-72 16,7 3-117-16,10 1-142 0,0-1-184 0,29 24-1051 15,-7-31 810-15,2 1 186 0</inkml:trace>
  <inkml:trace contextRef="#ctx0" brushRef="#br0" timeOffset="691192.6706">30319 4865 2828 0,'0'8'12'0,"-14"-8"19"15,14 9 18-15,-20-6 11 0,-8 4 57 16,15-4-77-16,-1 1-14 0,2-3-14 16,2-1-8-16,2 0-5 0,-1 0-20 15,5 0-28-15,2-22-37 0,2 22-25 16,0-16-22-16,0 16 16 0,21-16-29 16,-21 3 128-16,16 13 27 0,-16-9 20 15,16 9 33-15,-1 0 134 0,-15 0-68 0,11 0-20 16,-11 0-17-16,9 26-11 15,-9-26-22-15,6 17-4 0,-2 0-71 16,-1-17-99-16,-1 12-117 16,0-12-175-16,7 0-892 0,-3 0 702 0,0 0 178 0</inkml:trace>
  <inkml:trace contextRef="#ctx0" brushRef="#br0" timeOffset="691537.1601">30455 4487 3680 0,'-18'15'241'0,"18"-15"-55"0,0 0 27 16,0 0-86-16,0 0-6 0,24 0-31 16,9 0-73-16,-16 0 11 0,5 0-58 15,1 0-44-15,-2 0-50 0,23 0-249 16,-24-19 223-16,-2 19 32 0,-1 0 51 15,-6 0 31-15,-2 0 24 0,3 0 9 0,-12 0 7 16,0 21 21-16,0-21 42 16,0 26 58-16,-22 8 219 0,22-14-174 0,0 2-7 15,-18 2-47-15,18 0 7 0,0 0-5 16,0 28 71-16,0-24-133 16,0-2-26-16,0 2-26 0,0-2 17 15,21-4-13-15,-21 18-67 0,17-24-80 0,-17-4-147 16,13-5-208-16,-13-3-199 15,9-1-1067-15,0-3 965 0,-9 0 207 0</inkml:trace>
  <inkml:trace contextRef="#ctx0" brushRef="#br0" timeOffset="691715.7">30561 4738 4468 0,'0'0'120'0,"25"16"66"0,-7-16 72 16,32 0 204-16,-23 0-353 0,7 0-136 16,0 0-99-16,2 0-192 0,34-18-1149 15,-39 18 326-15,-1-29 41 0,-4 14 353 16</inkml:trace>
  <inkml:trace contextRef="#ctx0" brushRef="#br0" timeOffset="691962.6037">31020 4282 3001 0,'-17'0'129'0,"17"0"147"16,-7 17 146-16,7-17 77 0,20 19 180 15,-20-7-531-15,39 4-66 0,-10 4-25 16,4 2-21-16,3 6-22 0,39 38-69 15,-42-27 16-15,-6 2-31 0,-6 6 18 0,-6 1-119 16,-15 54-506-16,0-54 160 16,0 3-20-16,-43 0 27 0,12-5-110 0,-5-2-8 15,-49 28-468-15</inkml:trace>
  <inkml:trace contextRef="#ctx0" brushRef="#br0" timeOffset="692439.5398">28905 4521 1844 0,'0'0'219'0,"0"0"137"16,0 0 179-16,0 0 66 0,0 29-10 16,-19 8 379-16,19-8-569 0,-20 0 18 15,20 9 10-15,0 5 30 0,0 6-81 16,0 60 63-16,0-51-345 0,32 0-66 0,-4 1-100 15,7-6-145-15,56 35-922 0,-36-53 250 16,9-8-264-16,5-6-199 0,8-11 52 16,0-7 319-16</inkml:trace>
  <inkml:trace contextRef="#ctx0" brushRef="#br0" timeOffset="692927.6208">31862 4248 1622 0,'0'-3'114'0,"0"3"84"16,10-2 94-16,-10 2 583 16,6 0-340-16,-6 0 39 0,5 0-75 0,-1 21 27 15,2-21-60-15,7 20 350 0,-4 7-476 16,2-8-48-16,-2 3-55 0,1 4-25 16,9 32-28-16,-10-25-173 0,0 1-19 15,-2 1-40-15,-1 1-31 0,-1-3-55 16,2 27-306-16,-5-34 66 0,1-4-119 15,-2-3-77-15,-1-7-195 0,0 2-884 16,0-13 612-16,0-1 136 0,0 0 253 0</inkml:trace>
  <inkml:trace contextRef="#ctx0" brushRef="#br0" timeOffset="693099.5152">31728 4466 4877 0,'22'0'82'15,"12"20"432"-15,-9-20 21 0,9 17 65 0,3-17 40 16,4 21-137-16,5-9-211 0,47 12-169 16,-45-14-321-16,-6 0-266 0,-2-10-375 15,-4 6-541-15,15-6-1992 0,-34 0 2163 16</inkml:trace>
  <inkml:trace contextRef="#ctx0" brushRef="#br0" timeOffset="694543.0232">28403 10428 1800 0,'-69'19'113'0,"27"13"-13"16,-6-6 31-16,-2 4 30 15,-2 8 48-15,-1 9 49 0,-45 68 299 0,56-42-306 16,4 12-46-16,11 6-73 0,8 7-44 16,10 104-46-16,9-104-40 15,30 0-11-15,-1-3-8 0,6-12 18 16,3-7 4-16,42 57 59 0,-44-74-29 0,-5-4 3 15,-4-4 10-15,-9-8 13 0,-18 0 23 16,9 28 82-16,-9-41-110 0,-39-2-37 16,12-2 14-16,-5-3 9 0,-3-1 17 15,-36 17 125-15,34-21-98 0,2 0-15 16,3-2-26-16,8 0-15 0,-8 9-3 16,32-13-17-16,-8-1 0 0,8 1-9 0,27-1 0 15,-6-1 5-15,48 14-9 16,-31-4 40-16,7 1-33 0,0 4-8 0,0 6-1 15,35 49-5-15,-43-29 44 16,-2 4 64-16,-4 6-8 0,-2 4 44 16,1 3 36-16,26 75 168 0,-29-70-186 0,2 4-33 15,1-2-31-15,2 0-25 0,33 68 32 16,-33-76-52-16,4-1 8 0,-3-4-35 16,3-7 6-16,0-4-13 0,38 28 7 15,-36-48-24-15,1-5 1 0,-2-9-43 0,1-5-68 16,28-5-487-16,-40-7 97 15,-3 0-250-15,-5 0-118 0,-3-22-203 16,-2 22-56-16</inkml:trace>
  <inkml:trace contextRef="#ctx0" brushRef="#br0" timeOffset="695961.0054">32685 4028 1927 0,'-2'0'171'0,"1"0"-2"0,0-18 61 16,0 18-14-16,-2 0 26 0,0 0 22 15,-2 0 341-15,1 0-291 0,2 20-36 16,-1-20-61-16,3 27-6 0,0-10-51 16,0 27 90-16,0-19-153 0,0 4 7 15,24 2-15-15,-24-1 12 0,20 28 85 16,-20-33-105-16,14 1-19 0,-14-3-22 16,12-3-23-16,-12-3-17 0,13 6 18 15,-4-13 10-15,-9-3-12 0,9-3-28 16,-4-1 12-16,5-3-19 0,-2 0 3 15,-1 0-14-15,3 0 6 0,3 0-13 16,2 0 15-16,23 0-24 0,-17 0 36 0,4 0 6 16,1 0 3-16,20 0 7 15,-11 14-8-15,-22 5 6 0,1 4-11 16,-13 5 67-16,-1-15-44 16,0 1 24-16,-20 17 52 0,-12-18-16 15,11 1-29-15,-5 0-13 0,-3-4-9 16,-1 0-16-16,-31 5 1 0,30-11-3 15,4-4-19-15,1 0-55 0,1 0-66 0,-18-22-345 16,26 22 191-16,2-25-101 16,5 10-149-16,3-1-157 0,3 2-115 0,4-15-778 15,0 12 976-15,21 1 201 16</inkml:trace>
  <inkml:trace contextRef="#ctx0" brushRef="#br0" timeOffset="696235.6039">32643 4102 1669 0,'22'0'350'15,"-1"0"-15"-15,-21 0 147 0,30 0 27 16,-10 0 69-16,28-20 339 0,-18 20-617 16,3-17-72-16,5 17-60 0,-1-20-25 15,35 5-128-15,-44 15-150 0,-2-9-172 16,-7 9-351-16,-7 0-1491 0,-12 0 1016 16,0 0 363-16</inkml:trace>
  <inkml:trace contextRef="#ctx0" brushRef="#br0" timeOffset="699978.0939">28539 4359 2980 0,'-4'-4'164'0,"-1"4"90"0,-1 0 115 16,0 0 1-16,-7 0 262 0,7 16-404 15,-1-16-21-15,0 0-9 0,4 0 21 16,-1 0-9-16,2 0 104 0,2 0-238 15,0 0-40-15,0-26-36 0,20 9 35 16,15-29-47-16,-8 19 4 0,9-3-16 16,5-3 20-16,13-1-8 0,6-2-1 15,81-29-4-15,-63 36 22 0,5 3-2 16,-1 8-10-16,0 1-24 0,66 5-70 16,-83 12 52-16,-1 0 27 0,-4 0 13 15,-4 0-38-15,-2 0-29 0,46 0-64 0,-48 0 88 16,0-27 18-16,-1 27-20 0,-3-37 2 15,44-16-49-15,-48 23 87 0,1-3 4 16,0 0 56-16,-4-1-50 0,-2-2 1 16,32-26-17-16,-41 32 21 0,-6 8 6 15,-6 1 21-15,-4 6 24 0,4-4 93 16,-14 15-79-16,-2 1-12 16,-2 2 4-16,0 1 13 0,2 0 14 0,1 0 137 15,1 23-108-15,3-23 2 0,-1 17-21 16,3-17 4-16,26 19 74 0,-9-2-72 15,8-17-16-15,5 15-18 0,10-15-20 16,7 6-31-16,74-6-8 0,-53 0-2 0,7-22-11 16,6 22-6-16,7-33-25 15,112-16-58-15,-99 23 46 0,8-2 22 16,3 0 4-16,2 1 15 0,-1 0 3 0,104-21 1 16,-119 28 5-16,-9 2-2 0,-11 2 4 15,-10 4-6-15,41-2 7 0,-73 11-15 16,-2 1 14 15,-9 2-6-31,-3 0 4 16,-4 0-9-16,18 0 12 0,-24 22-11 0,-2-22 25 0,-2 21-24 0,11 6 4 0,-17-11-5 0,-1 0 2 0,-4 4-51 0,4 14-602 15,-3-6-1164-15,-7-18 438 16,1 4-842-16</inkml:trace>
  <inkml:trace contextRef="#ctx0" brushRef="#br0" timeOffset="700575.0044">29674 2720 2567 0,'-8'0'111'0,"3"0"119"15,3 0 566-15,2 0-373 0,0 0-55 16,0 0-74-16,0 0-61 0,23 0 31 15,-23 0-203-15,0-16-10 0,16 16-21 16,-16-15 2-16,0 15-13 0,15-14 11 0,-2-3-25 16,-1 7-1-16,1 10-5 0,4-11-6 15,22 6-2-15,-14 5-20 16,1 0 32-16,3 0-3 0,1 0-2 0,-2 0 30 16,30 23-60-16,-30-23 22 0,-2 17-12 15,0-17-12-15,-1 0-4 0,20 0-84 16,-24 0 22-16,0 0-62 15,-2-26-102-15,1 26-143 0,-5-32-85 0,11-2-527 16,-18 18 572-16,1 1 18 0,-5 1-23 16,-3 14-9-16,-1-16 23 0</inkml:trace>
  <inkml:trace contextRef="#ctx0" brushRef="#br0" timeOffset="700887.203">29862 2970 2378 0,'-6'4'65'0,"-1"-1"69"16,2 0 95-16,-3 0 423 0,6-3-325 16,0 0-67-16,-1 0-86 0,2 0-58 15,1 0-69-15,0-23-37 0,0 23-23 16,22-18 0-16,-22 18-10 0,25-20-13 15,12-2-93-15,-14 13 52 0,2-2 13 16,1 2 22-16,1 2 20 0,-1 2 9 16,24 0-22-16,-26 5 26 15,-2 0 6-15,-3 0-4 0,-2 0 5 0,0 17-3 16,12-17 3-16,-14 19-57 0,0-19-58 16,-1 0-78-16,0 0-80 0,13 0-509 15,-12 0 176-15,1-21 0 0,1 4 53 0,0 0 110 16</inkml:trace>
  <inkml:trace contextRef="#ctx0" brushRef="#br0" timeOffset="701373.1248">30868 2130 3041 0,'12'0'338'0,"-12"22"-7"0,0-22 83 16,0 15-87-16,0-15-60 0,0 21-100 16,0 6 22-16,-22-8-101 0,22 1-11 15,-21 3-8-15,7 1-6 0,-2 3-31 0,-18 31 39 16,15-28-49-16,3-2 16 16,0-2-12-16,2-2-3 0,-4 15 5 15,14-25-15-15,1-5-15 0,3-1-2 16,0-6-20-16,20-2-37 0,14 0-143 15,-16-28 22-15,6 28-28 0,1-29-10 0,1 14-57 16,24-15-130-16,-26 16 255 0,-1 2 56 16,-3 2 21-16,-2 10-18 0,-1-10-21 15,1 10-240-15,-14 0 141 0,-4 0-33 16,0 0-46-16,0 0-101 0,-20 0-82 16,-1 0-433-16,21 0 590 0,-21 0 146 0</inkml:trace>
  <inkml:trace contextRef="#ctx0" brushRef="#br0" timeOffset="701573.6315">30926 2097 2274 0,'0'0'137'0,"0"0"138"0,0 0 172 16,0 22 744-16,18 10-619 0,-18-11-13 16,17 8-59-16,-17 4 60 0,21-2-23 0,-3 55 290 15,-9-36-611-15,-3 0-120 0,-1 3-96 16,0-1 0-16,2 45 0 15,-4-58 0-15,2-3-16 0,0-8-109 0,14 24-1113 16,-11-47 514-16,3-2-226 16,-2-3-244-16,16-20-1400 0,-13 20 1774 15</inkml:trace>
  <inkml:trace contextRef="#ctx0" brushRef="#br0" timeOffset="701757.139">31406 2526 4648 0,'0'0'113'0,"0"0"75"16,-24 16 579-16,24-16-390 0,0 11-59 0,-15-11-156 15,15 0-80-15,0 6-70 0,0-6-90 16,0 0-181-16,0 0-169 0,0 0-320 16,0 0-266-16,17-24-1497 0,0-1 1596 15</inkml:trace>
  <inkml:trace contextRef="#ctx0" brushRef="#br0" timeOffset="702205.9684">31423 2083 3573 0,'-12'0'180'0,"0"0"123"0,2 0 67 15,1 0 32-15,-2 0-7 0,11 0-309 16,0 0-41-16,0-23-38 0,0 23 1 15,25-16-2-15,9-2 1 0,-12 6-23 16,2 12-6-16,4-16-39 0,1 16 14 16,27-13-45-16,-31 8 93 0,0 5-36 15,-4 0 15-15,-4 0-14 0,-2 0-3 16,-1 25 12-16,-14-1 21 0,0-24 0 0,0 31 16 16,0-14-8-16,-26 19 37 15,-5-16-29-15,12-1 5 0,0 1-21 0,0 0 4 16,2-3 4-16,-9 13-8 15,26-20-14-15,-13-2 1 0,13-3-47 0,0-1-51 16,0 1-274 0,25-5 154-16,-25 0 28 0,28 0 48 0,-10 0 55 15,4-17 56-15,22 17 16 0,-20 0 32 0,-1-12 26 16,0 12 36-16,-2 0 34 0,-3 0 46 16,10 19 199-16,-18-19-187 0,-5 22-14 15,-5-8-3-15,0-14-46 0,0 41 53 16,-29-28-90-16,29 3-36 0,-36 2 9 0,13-1-19 15,-1 0-7-15,-29 19 24 16,25-21-25-16,0 1-22 0,3-4-100 0,1-5-202 16,5-2-252-16,-9-5-1180 15,21 0 788-15,7 0 259 0</inkml:trace>
  <inkml:trace contextRef="#ctx0" brushRef="#br0" timeOffset="702591.3423">31993 2010 2818 0,'0'-7'163'0,"0"1"163"0,25 1 164 16,1-3 556-16,-11 5-599 0,2 3-40 15,2 0 55-15,0 0 45 0,1 20-52 16,16 5 270-16,-17-6-524 0,-2 2-86 16,1 2-86-16,-6 7-29 0,17 26 0 15,-16-25 0-15,-2 0 0 0,-1-2 0 0,-1-6 0 16,1-2 0-16,3 7 0 0,-7-22 0 16,2-6 0-16,1 0 0 0,-2-23 0 15,14-13 0-15,-10 10 0 0,2-3 0 16,0-3 0-16,-1-2 0 0,-1 3-6 15,7-29-208-15,-13 33-7 0,0 8-111 16,-1 4-110-16,0 6-173 16,3 9-865-16,-4 0 567 0,1 23-126 0,4-4-117 15,-2 4 256-15</inkml:trace>
  <inkml:trace contextRef="#ctx0" brushRef="#br3" timeOffset="709663.7367">15112 12284 1400 0,'0'0'85'0,"0"0"83"0,0-8 59 0,0 8 66 16,0-4-25-16,0-3 234 0,0 2-213 15,0 0 45-15,0 0 5 0,0-1 15 16,16-6 146-16,-16 6-353 0,0 2-63 15,0 1-28-15,0 0-46 0,0 3 20 16,11 0 53-16,-11 0-36 0,0 17 45 16,0-17-4-16,0 26-9 0,0 11 13 15,8-15-80-15,-2 2-9 0,2 0-1 16,6-1 20-16,-2 0-22 0,19 15 14 16,-15-21-12-16,0 0-1 0,2-5 0 15,-3-1-13-15,16 6 26 0,-15-11-21 0,-4-1 12 16,5 0-9-1,-3 0-12-15,-3 0 17 0,9 7 10 0,-16-5-8 16,-4 4-5-16,0-1-12 0,0 2 30 16,-30 15-20-16,-10-12 13 0,19 0-28 0,-2 1 15 15,-2-3 23-15,1-1-36 16,-20 10 32-16,23-14-23 0,1-1 15 0,2-3-39 16,0-4-25-16,-11 0-162 0,17 0 34 15,3 0-81-15,-9-36-1196 16,14 36 890-16,2-25 16 0,2 11-63 15,0-18-530-15</inkml:trace>
  <inkml:trace contextRef="#ctx0" brushRef="#br3" timeOffset="709909.072">15045 12243 2371 0,'20'-2'140'0,"-20"2"145"0,25 0 184 16,16 0 665-16,-19 0-667 16,5 0-103-16,2 0-82 0,4 0-83 15,39 0-26-15,-37 0-221 0,-4 0-116 0,1 0-200 16,-3-17-344-16,-5 17-284 0,14-16-1365 15,-28 2 1598-15</inkml:trace>
  <inkml:trace contextRef="#ctx0" brushRef="#br3" timeOffset="710975.3668">16942 12705 717 0,'0'-1'45'0,"15"-2"163"0,-15 2-37 16,0 1 11-16,0 0-12 0,0 0 14 15,0 0-15-15,0 0 101 0,0 0-133 16,0 0-4-16,0 0-1 0,0 0 16 16,-14 0 144-16,14 0-150 0,0 0 12 15,0 0 8-15,0 0 18 0,0 0 29 16,0 0 174-16,0 0-229 0,0 0-36 15,0 0-49-15,0 0-15 0,0 0-27 16,30 0 2-16,-11 0-26 0,2-18-6 16,7 18 5-16,5-17-9 0,34-6 4 15,-34 23 0-15,-3-19 9 0,-1 19-2 16,-6-14-22-16,-3 14-5 0,1-9-56 0,-21 9 48 16,0 0 0-16,0 0 3 0,-30 0-43 15,7 29 2-15,-41-4-104 0,25-25 129 16,-3 22 1-16,1-8 28 0,-2-3-1 15,-36 10 3-15,45-12 6 0,1-1-4 16,6 0 7-16,6 0-17 0,4-8-31 16,2 5-163-16,15-5 62 0,0 0-21 15,30 0-14-15,-7-19-78 0,4 19-111 16,40-24-728-16,-33 24 504 0,-1-15 157 16</inkml:trace>
  <inkml:trace contextRef="#ctx0" brushRef="#br3" timeOffset="716340.0989">19865 12085 1009 0,'5'-2'41'16,"-5"2"135"-16,0-3-48 0,0 2-11 15,0-2-12 1,0 2 0-16,0 1 0 0,0-2 80 0,0 2-92 0,0 0-9 16,0 0 8-16,0 0 18 0,0 0 141 15,0 0-70-15,0 0 43 0,0 0 51 16,0 0 53-16,0 0 8 0,0 0 308 16,0 0-392-16,0 0-65 0,0 0-78 15,0 0-31-15,0 0 44 0,0 0-52 16,0 0-3-16,0 0-39 0,0 0 11 0,0 0-34 15,0 0 24-15,0 0-21 0,0 0 32 16,0 0 18-16,0 0 34 0,0 0 151 16,0 0-121-16,0 0-4 0,0 0-17 15,0 0-3-15,0 0-12 0,0 0 50 16,0 0-85-16,0 0-1 0,0 0 5 16,0 0 1-16,0 13 55 0,0-13-80 15,0 0-9-15,0 14 8 0,0-14-4 16,0 9 14-16,0 0 58 0,0-9-62 15,0 8-4-15,19-2-1 0,-19-3-4 16,15 5 33-16,-15-7-34 16,0 3-1-16,0 1 10 0,12 0 12 0,-12-2 5 15,7 11 34-15,-7-9-59 0,0 4-14 16,0-4-5-16,4 2-4 0,-4 8-2 16,0-7 5-16,0-2-4 0,0 1 3 0,4 0 4 15,-2-1-3-15,1 9 77 0,-1-8-9 16,2 2 14-16,-1 0-22 0,1-3-13 15,1 11-23-15,-1-12-31 0,0 2 0 16,-1 0 0-16,0-2 0 0,-1 0 0 16,4 7 0-16,-6-9 0 0,2 1 0 15,1 1 0-15,-3-3 0 0,4 3 0 0,-3-3 0 16,0-1 0-16,0 2 0 16,2-2 0-16,0 2 0 0,4-1 0 0,-4 2 0 15,2 0 0-15,1 0 0 0,0 1 0 16,5 4 0-16,-7-4 0 15,-1 2 0-15,1-1 0 0,-2 1 0 0,0-2 0 16,4 7 0-16,-5-7 0 0,1-1 0 16,-1-1 0-16,1-1 0 0,1 1 0 15,-2-3 0-15,2 0 0 0,-1 0 0 16,3 0 0-16,0 0 0 0,7 0 0 16,-5 0 0-16,-1 0 0 0,0 0 0 15,2 0 0-15,3 0 0 0,-7 0 0 16,1 0 0-16,0 0 0 0,0 19 0 0,0-19 0 15,5 0 0-15,-7 15 0 16,2-15 0-16,0 0 0 0,0 0 0 0,7 0 0 16,-3 0 0-16,1 0 0 0,0 0 0 15,3 0 0-15,-1 0 0 0,12-15 0 16,-14 15 0-16,-1 0 0 0,-1 0 0 16,0 0 0-16,3 0 0 15,-7 0 0-15,2 18 0 0,-1-18 0 0,2 0 0 16,1 11 0-16,12-11 0 0,-7 0 0 0,3 0 0 15,1 0 0-15,3 0 0 16,16-17 0-16,-18 1 0 0,-2 16 0 16,-1 0 0-16,0-17 0 0,-1 17 0 15,7 0 0-15,-12 0 0 0,-1 0 0 0,-2 0 0 16,-1 0 0-16,7 0 0 0,-7 0 0 16,0 0 0-16,1 0 0 15,1 0 0-15,0 0 0 0,16 0 0 0,-13 0 0 16,4 0 0-16,2 0 0 0,0-20 0 15,21 20 0-15,-20-17 0 0,0 17 0 16,-2 0 0-16,1-9 0 0,-5 9 0 16,9 0 0-16,-10 0 0 0,-3 0 0 15,1 0 0-15,1 0 0 0,5 18 0 16,-7-18 0-16,2 0 0 0,-1 0 0 16,2 0 0-16,1 0 0 0,16 0 0 0,-15 0 0 15,3 0 0-15,1 0 0 16,-2 0 0-16,13-16 0 0,-13 16 0 15,-5 0 0-15,3 0 0 0,0 0 0 0,-3 0 0 16,13 0 0-16,-11 0 0 16,-3 0 0-16,4 0 0 0,1 0 0 0,12 0 0 15,-9 0 0-15,0 0 0 16,0 0 0-16,3 0 0 0,-1 0 0 0,18 0 0 16,-18 0 0-16,-3 0 0 0,2 0 0 15,-3 0 0-15,16 0 0 0,-19 0 0 0,0 0 0 16,-1 0 0-16,-1 0 0 0,0 0 0 15,7 0 0-15,-9 0 0 0,0 0 0 16,2 0 0-16,2 0 0 0,10 0 0 16,-9 0 0-16,0 0 0 0,3 0 0 15,-2 0 0-15,1 0 0 0,12 0 0 16,-13 0 0-16,-1 0 0 0,0-16 0 16,-1 16 0-16,6 0 0 0,-11 0 0 0,1-12 0 15,0 12 0-15,-1 0 0 16,7 0 0-16,-7 0 0 0,1 0 0 15,3 0 0-15,-2 0 0 0,1 0 0 16,10 0 0-16,-9 0 0 0,-1 0 0 16,2 0 0-16,0 0 0 0,13 0 0 15,-12 0 0-15,1 0 0 0,0 0 0 0,1 0 0 16,-2 0 0-16,12 0 0 0,-13 0 0 16,0 0 0-16,1 0 0 0,-4 0 0 15,9 0 0-15,-11 0 0 0,-1 0 0 16,2 0 0-16,-1 0 0 0,-2 0 0 15,7 0 0-15,-3 0 0 0,0 0 0 0,1 0 0 16,0 0 0-16,2 0 0 16,12 0 0-16,-10 0 0 0,-1 0 0 15,1 0 0-15,0 0 0 0,12 0 0 0,-15 0 0 16,1 0 0-16,-1 0 0 0,-1 0 0 16,8 0 0-16,-11 0 0 0,-1 0 0 15,2 0 0-15,0 0 0 0,-1 0 0 16,7 0 0-16,-6 0 0 0,1 0 0 15,-1 0 0-15,1 0 0 0,7 0 0 16,-8 0 0-16,0-16 0 16,-1 16 0-16,1 0 0 0,0 0 0 0,4 0 0 15,-6 0 0-15,1 0 0 0,-2 0 0 16,1 0 0-16,5 0 0 0,-6 0 0 16,1 0 0-16,1 0 0 0,1 0 0 15,0 0 0-15,8 0 0 0,-8 0 0 0,4 0 0 16,-3 0 0-16,3 0 0 0,9 0 0 15,-10 0 0-15,0 0 0 0,-2-14 0 16,2 14 0-16,-3 0 0 0,6 0 0 16,-6 0 0-16,-2 0 0 0,-1 0 0 15,0 0 0-15,4 0 0 0,-6 0 0 0,4 0 0 16,-2 0 0-16,1 0 0 16,1 0 0-16,8-16 0 0,-7 16 0 15,0 0 0-15,-1-15 0 0,0 15 0 0,4-13 0 16,-7 13 0-16,-1 0 0 15,0 0 0-15,0-5 0 0,-2 5 0 0,0 0 0 16,2 0 0-16,-1 0 0 16,1 0 0-16,1 0 0 0,1 0 0 0,1 0 0 15,-2 0 0-15,0 0 0 16,1-13 0-16,-2 13 0 0,4 0 0 0,-2-11 0 16,-2 11 0-16,0 0 0 0,-1-5 0 15,2 5 0-15,-1 0 0 0,-2 0 0 16,0 0 0-16,2 0 0 0,-1-4 0 15,5 1 0-15,0 0 0 0,-3 1 0 16,1-1 0-16,2-1 0 0,5-3 0 0,-7 4 0 16,-1-1 0-16,-1 0 0 0,3 1 0 15,0-1 0-15,0 0 0 0,-2 2 0 16,0 0 0-16,-1 1 0 0,2-1 0 16,-1-1 0-16,1 2 0 15,8-6 0-15,-9 4 0 0,4 2 0 16,-2-1 0-16,1 0 0 0,1-1 0 15,6-3 0-15,-10 5 0 0,1-2 0 16,-2 0 0-16,0 2 0 0,1-5 0 16,-2 2 0-16,-1 1 0 0,1-1 0 0,0 0 0 15,3-6-7 1,-3 4-1-16,0 1-11 0,2-1-3 0,0 0-7 16,2-2 6-16,5-4 10 0,-7 7 15 0,3-1 2 15,0 1-5-15,-2 0 1 16,6-4-11-16,-7 3 13 0,0 2-6 0,1-1 13 15,-4 0-7-15,3-2-2 0,-1-6 0 16,-2 4-1-16,0 1 1 0,0-1-1 16,0-1 0-1,0-2-4 1,0-11-7-16,0 12-3 0,0-1 9 0,0 0-7 0,17 0 12 0,-17-9 8 0,13 12-2 16,-13-2 3-16,0 1-5 0,13 1 10 15,-13-11 9-15,10 11-2 0,-10-1 5 16,7 4 3-16,-7 1-6 0,0 2-4 0,6-1-16 15,-5 3-2-15,0 1 0 0,0 0 0 16,-1 0-6-16,0 0-175 16,0 0-77-16,0 0-174 0,-23 14-239 0,23-14-295 15,-20 0-322-15,2 16-1599 0,18-3 1929 16</inkml:trace>
  <inkml:trace contextRef="#ctx0" brushRef="#br3" timeOffset="719476.4345">24537 11560 680 0,'0'0'79'0,"0"0"66"15,18 0 44-15,-18 0 1 0,0-18-7 16,0 18 68-16,0 0-146 0,0-16-32 16,0 16-14-16,0 0-5 0,0 0-6 15,0 0 42-15,0 0-47 0,0 0-3 16,0 0 1-16,0 0 13 0,0 0 75 0,0 0-47 16,0 0 21-16,0 0 24 0,0 0 22 15,0 0-13-15,0 0 58 16,0 0-144-16,0 0-6 0,0 0-17 0,0 0-6 15,0 0 5-15,0 0-23 0,0 0 0 32,-18 17 0-32,18-17-8 15,-14 0 14-15,14 10-9 0,-10-10 15 0,10 0 3 0,0 0 26 0,0 0 21 0,0 0 37 16,0 0 217-16,0 0-156 0,0 0 11 0,21 0-14 16,-21 0-1-16,15 0 78 15,-15 0-175-15,0 0-17 0,0 0 3 16,0 0-5-16,0 0 4 0,8 18 6 0,-8-18-20 15,0 14-3-15,0-14 19 0,0 11 26 16,0-1 108-16,0-10-71 0,0 12 13 16,0-7 18-16,0 2-18 0,0-2 5 15,19 7 49-15,-6-4-91 0,-13 1-14 16,11 0-1-16,-11 1-1 0,12 9 40 16,-4-7-69-16,-8 0-3 0,6 1-14 15,-3-1-1-15,1 0-11 0,0 11 8 16,-2-8-21-16,-2-2 2 0,0-1 4 15,0 1-2-15,0 8 25 0,0-12-12 16,0 2 20-16,16-2 9 0,-16-4 16 16,0-1-3-16,21 7 51 0,-21-4-66 47,17 0-1-47,-17 0-31 0,10-1 10 0,-1 13-9 15,-9-10 8-15,4 3-17 0,-1-3 7 0,-1-1-17 0,0 0 9 16,2 6-9-16,-3-7 9 0,1-4-6 0,0-1 6 0,1 2 5 0,5 1 0 0,-5-4-10 15,3 1-2-15,2-2 4 0,0 2-4 16,1-2 5-16,8 2 14 0,-7-1 6 0,-1 3-2 16,-2-1-5-16,0 0 6 0,8 4 1 15,-6-2-12-15,-1-2-7 0,0 3-3 16,4-3 5-16,-4-1-7 16,17 3 9-16,-12-4 2 0,2-1-10 15,2 0 1-15,2 0-3 0,20 0-14 0,-18 0 10 16,1-22 6-16,0 22 9 0,1 0-4 15,-2 0-4 1,19-14 2-16,-25 14-11 0,1 0 10 0,-3 0-1 0,0 0 1 16,6 0-3-16,-9 19 1 0,-1-19-2 15,-1 0 4-15,3 0 1 0,2 0-1 16,17 0-18-16,-11 0 8 0,-2 0 0 16,1 0 6-16,3-18 10 0,17 18-10 15,-21 0 7-15,1 0-11 0,-2 0 9 16,2 0 2-16,-4 0-4 0,10 0 6 0,-12 0-5 15,-1 0-1-15,1 15 4 0,-1-15-8 16,18 0-1-16,-12 0 6 0,1 0-1 16,3 0 1-16,1-23 2 15,0 23-5-15,22-17-4 0,-25 3-1 0,-2 14 1 16,-2 0 2-16,1-13 0 0,4 13-4 0,-9 0 4 16,-4 0 2-16,2 0 3 15,1 0-6-15,0-6 4 0,13-2 2 0,-10 2 2 16,1 3-5-16,1-5 11 15,2 4-19-15,20-10-1 0,-16 8-2 16,3-2 15-16,-2 2-4 0,3-1 11 16,1 0-5-16,18-6 9 0,-24 8-14 15,-4 0 5-15,0 2-3 0,-5 2-5 16,3-4-1-16,-10 4 6 0,1 1 1 0,-3-1-3 16,2 0 8-16,0-1-21 0,6-1 17 15,-6 2-4-15,3-2 28 0,-5 0-23 16,2 1 8-16,4 2-4 0,-6 0 0 0,0 0-3 15,-2 0 16-15,0 0-14 16,2 0 3-16,-2 0-18 0,0 0-16 16,0 14-43-16,0-14-67 0,0 0-147 0,0 0-947 31,-20 0 138-31,20 0-258 0,0 0-2 0,-18 0 179 16</inkml:trace>
  <inkml:trace contextRef="#ctx0" brushRef="#br3" timeOffset="790876.7256">15589 9614 228 0,'94'42'-57'15,"-3"-4"0"-15</inkml:trace>
  <inkml:trace contextRef="#ctx0" brushRef="#br3" timeOffset="827918.7542">30546 7916 832 0,'-17'-16'39'0,"-2"1"38"15,-4 0 59-15,-4-2 41 0,-5 3 8 0,-38-13 138 16,26 15-196-16,-4 4-24 15,-4 2-22-15,-5 3 4 0,-7 1-5 16,-82 2 56-16,63 0-75 0,-7 0-6 0,-5 17-3 16,-7-17-10-16,-109 35 30 0,102-18-53 15,-8 1 0-15,-5-1 4 0,-1 5-8 16,-2-1 19-16,-122 30 52 0,117-22-40 16,4 5 8-16,2 2 4 15,3 10 15-15,4 2 24 0,-94 61 107 0,112-48-91 16,9 7-16-16,9 4 25 0,10 4-19 15,-32 88 44-15,64-79-124 0,13 9-19 16,12-1-4-16,14-2 3 0,0 1-10 16,96 75 15-16,-38-89-17 0,17-8 3 0,10-7 7 15,19-8 3-15,10-4-4 16,136 35-7-16,-113-47 3 0,10-3 4 0,3-2 2 16,2-4-14-16,152 26-38 0,-155-33 15 15,4 2-22-15,0-5-29 16,-1-2-57-16,-2-3-39 0,136 2-231 15,-144-12 210-15,0-5-1 0,-3 0 8 0,-1 0-18 32,-4-32 4-17,124-11-91-15,-128 15 216 0,-1-2 70 0,-3-7 84 0,-3 0 108 0,105-38 394 0,-122 36-260 16,-3 1-31-16,-5-3-28 0,-10 3-17 0,-7 1-65 0,57-42 32 16,-78 36-149-16,-6-2-10 15,-5-2-12-15,-10-2 1 0,29-55 16 16,-44 50-37-16,-5-8-15 0,-7-6 15 15,-7-2-12-15,-5-9-2 0,-36-87-14 16,5 78 12-16,-12-3 23 0,-11-3 2 0,-11 1-9 16,-11 0 5-16,-96-82-5 0,71 88-7 15,-9 5 0-15,-7 5-9 0,-13 8 7 16,-151-49-11-16,125 67 6 0,-18 5 8 16,-397-62-3-16,366 83-16 15,-9 7 19-15,-18 7 3 0,-6 8-11 16,-234 28-29-16,229 4-183 0,-7 12-216 0,5 14-432 15,10 11-122-15,9 9 163 16</inkml:trace>
  <inkml:trace contextRef="#ctx0" brushRef="#br3" timeOffset="834392.703">31032 11667 1231 0,'14'0'134'0,"-14"0"74"16,0-17 342-16,7 17-349 0,-7-12-17 15,0 12 12-15,5 0 40 0,-5 0 30 16,3 0 303-16,-3 0-295 0,2 0-13 16,-1 0-31-16,1 0-14 0,-2 22-49 15,0-6 72-15,0-16-147 0,0 21-15 16,0-21 1-16,0 15 1 0,-20-2 49 16,20-13-104-16,0 7 6 0,-16-7-17 15,16 0-7-15,0 0 16 0,-9 0-21 0,9-20-2 16,0 20-27-16,-6-14-22 0,6 14-7 15,0-15-84-15,0-1 101 0,0 16 5 16,22-15 10-16,-22 15 25 0,0-10-14 16,20 10 34-16,-6 0-24 0,-14 0 24 15,10 0-5-15,-10 19-9 0,7 4 12 16,-7-23-22-16,0 26 9 0,0-13-46 16,0 0-37-16,0-2-110 0,0 5-653 15,0-16 212-15,-14 8-136 0,14-8-79 16,0 0 10-16</inkml:trace>
  <inkml:trace contextRef="#ctx0" brushRef="#br3" timeOffset="834768.225">31272 11220 1605 0,'0'0'26'16,"22"0"18"-16,-22 12 39 0,37-12 135 0,-18 0-112 16,0 0-25-16,6 0-21 0,1-23-8 15,30 4 1-15,-28 19-47 0,-2-23 2 16,-2 10 11-16,-2 2 20 0,-3 1 27 16,10-5 103-16,-19 15-78 15,-1-8 8-15,-3 8 15 0,-2 0 11 16,-2 0 40-16,-1 0 244 0,-1 24-170 15,0-24-2 17,0 31-10-17,0-11 6-15,0 35 174 0,-19-23-224 16,19 4-36-16,0 3-6 0,0 2 22 0,0 4-31 0,0 47 51 0,19-46-151 0,-19-2-23 0,0 0-23 0,17-5 4 0,-17 31-140 0,14-41-33 16,-14-7-52-16,0-1-105 0,0-4-181 15,8-8-101-15,-8 0-905 0,0-9 777 16,0 0 77-16,0 0 183 0</inkml:trace>
  <inkml:trace contextRef="#ctx0" brushRef="#br3" timeOffset="834972.6952">31427 11563 4074 0,'18'0'168'0,"6"14"69"0,3-14 34 0,9 20-56 16,44 1-45-16,-36-21-224 0,-1 15-227 15,3-15-347-15,-7 11-381 0,-3-11-210 16</inkml:trace>
  <inkml:trace contextRef="#ctx0" brushRef="#br3" timeOffset="835388.9697">30193 12487 2432 0,'-5'9'106'0,"2"0"87"0,1 4 115 0,-4-1 90 15,1 10 370-15,5-10-449 0,0-3-68 16,0-2-76-16,39-4-52 16,-2-3-80-16,82-23-48 0,-32 5-25 15,19-2 29-15,17-1 10 0,19-4 29 0,17 4 20 16,172-18 47-16,-161 25-81 0,-4 3-20 16,-12 3-39-16,-18 8-88 0,73-12-670 15,-141 5 92-15,-14 7-303 0,-20 0-20 16,-19 0 186-16</inkml:trace>
</inkml:ink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9154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0883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28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4703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68626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29544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6398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1822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652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0676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2110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EF0BB-4C56-4597-8468-232150504A22}" type="datetimeFigureOut">
              <a:rPr lang="es-MX" smtClean="0"/>
              <a:t>09/02/2022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2A38B-1B93-42F0-B03B-3F16D95DB01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5747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emf"/><Relationship Id="rId4" Type="http://schemas.openxmlformats.org/officeDocument/2006/relationships/customXml" Target="../ink/ink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customXml" Target="../ink/ink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emf"/><Relationship Id="rId4" Type="http://schemas.openxmlformats.org/officeDocument/2006/relationships/customXml" Target="../ink/ink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customXml" Target="../ink/ink13.x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2662920" y="723240"/>
              <a:ext cx="7325280" cy="445104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6000" y="711720"/>
                <a:ext cx="7351200" cy="447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Entrada de lápiz 1"/>
              <p14:cNvContentPartPr/>
              <p14:nvPr/>
            </p14:nvContentPartPr>
            <p14:xfrm>
              <a:off x="254880" y="115920"/>
              <a:ext cx="11423160" cy="46479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7320" y="105120"/>
                <a:ext cx="11434320" cy="466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435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589120" y="259200"/>
              <a:ext cx="7576920" cy="29653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6160" y="246960"/>
                <a:ext cx="7604280" cy="29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214200" y="1491120"/>
              <a:ext cx="9582840" cy="35280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800" y="1474200"/>
                <a:ext cx="9590760" cy="356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832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339560" y="80280"/>
              <a:ext cx="10699200" cy="55285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2640" y="68040"/>
                <a:ext cx="10723320" cy="55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4088880" y="441720"/>
              <a:ext cx="334440" cy="8787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83120" y="435600"/>
                <a:ext cx="345600" cy="89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83744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348640" y="169200"/>
              <a:ext cx="6671160" cy="43412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32080" y="161640"/>
                <a:ext cx="6701760" cy="436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673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30120" y="276840"/>
              <a:ext cx="8913240" cy="222408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8960" y="265320"/>
                <a:ext cx="8938440" cy="22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642600" y="712800"/>
              <a:ext cx="11278080" cy="53352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8920" y="699120"/>
                <a:ext cx="11307600" cy="535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677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849600" y="229680"/>
              <a:ext cx="11274840" cy="53190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5920" y="224280"/>
                <a:ext cx="11305080" cy="533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5187240" y="556560"/>
              <a:ext cx="1079640" cy="27648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77160" y="545760"/>
                <a:ext cx="1100520" cy="29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240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3049">
            <a:off x="291014" y="3665091"/>
            <a:ext cx="6477904" cy="3115110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3049">
            <a:off x="484612" y="44402"/>
            <a:ext cx="6477904" cy="311511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3049">
            <a:off x="5861831" y="3553014"/>
            <a:ext cx="6477904" cy="311511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Entrada de lápiz 5"/>
              <p14:cNvContentPartPr/>
              <p14:nvPr/>
            </p14:nvContentPartPr>
            <p14:xfrm>
              <a:off x="7576560" y="248040"/>
              <a:ext cx="3873600" cy="2661840"/>
            </p14:xfrm>
          </p:contentPart>
        </mc:Choice>
        <mc:Fallback xmlns="">
          <p:pic>
            <p:nvPicPr>
              <p:cNvPr id="6" name="Entrada de lápiz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62160" y="239760"/>
                <a:ext cx="3895200" cy="267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" name="Entrada de lápiz 1"/>
              <p14:cNvContentPartPr/>
              <p14:nvPr/>
            </p14:nvContentPartPr>
            <p14:xfrm>
              <a:off x="146520" y="207720"/>
              <a:ext cx="10942560" cy="61034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0040" y="196920"/>
                <a:ext cx="10961640" cy="613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9071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748320" y="858960"/>
              <a:ext cx="8119800" cy="26510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35000" y="845640"/>
                <a:ext cx="8136000" cy="267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568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A8F9CC28794E43BBAD0DF1D4F92C32" ma:contentTypeVersion="8" ma:contentTypeDescription="Crear nuevo documento." ma:contentTypeScope="" ma:versionID="3fe145959dfcd0f3d4c120db39f5694e">
  <xsd:schema xmlns:xsd="http://www.w3.org/2001/XMLSchema" xmlns:xs="http://www.w3.org/2001/XMLSchema" xmlns:p="http://schemas.microsoft.com/office/2006/metadata/properties" xmlns:ns2="987162fa-508c-4a7e-991d-93b9cfc8b9ec" xmlns:ns3="12b1df5b-3d1c-4bc3-b97d-4f2eb0ff4b53" targetNamespace="http://schemas.microsoft.com/office/2006/metadata/properties" ma:root="true" ma:fieldsID="0d667986b1b2965fea861570086f8451" ns2:_="" ns3:_="">
    <xsd:import namespace="987162fa-508c-4a7e-991d-93b9cfc8b9ec"/>
    <xsd:import namespace="12b1df5b-3d1c-4bc3-b97d-4f2eb0ff4b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162fa-508c-4a7e-991d-93b9cfc8b9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99375edc-ecdf-4f5c-9a1f-fe3446fc79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df5b-3d1c-4bc3-b97d-4f2eb0ff4b5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1dd0796-5131-4e62-b718-313227461a8a}" ma:internalName="TaxCatchAll" ma:showField="CatchAllData" ma:web="12b1df5b-3d1c-4bc3-b97d-4f2eb0ff4b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7162fa-508c-4a7e-991d-93b9cfc8b9ec">
      <Terms xmlns="http://schemas.microsoft.com/office/infopath/2007/PartnerControls"/>
    </lcf76f155ced4ddcb4097134ff3c332f>
    <TaxCatchAll xmlns="12b1df5b-3d1c-4bc3-b97d-4f2eb0ff4b53" xsi:nil="true"/>
  </documentManagement>
</p:properties>
</file>

<file path=customXml/itemProps1.xml><?xml version="1.0" encoding="utf-8"?>
<ds:datastoreItem xmlns:ds="http://schemas.openxmlformats.org/officeDocument/2006/customXml" ds:itemID="{41DE52B2-EC4E-4F7B-AFAF-C99FF774CE84}"/>
</file>

<file path=customXml/itemProps2.xml><?xml version="1.0" encoding="utf-8"?>
<ds:datastoreItem xmlns:ds="http://schemas.openxmlformats.org/officeDocument/2006/customXml" ds:itemID="{979A2604-0E9E-4F5B-A2EB-FDEF17181DCF}"/>
</file>

<file path=customXml/itemProps3.xml><?xml version="1.0" encoding="utf-8"?>
<ds:datastoreItem xmlns:ds="http://schemas.openxmlformats.org/officeDocument/2006/customXml" ds:itemID="{520F6E4C-BCC4-4463-9294-56FA3366A938}"/>
</file>

<file path=docProps/app.xml><?xml version="1.0" encoding="utf-8"?>
<Properties xmlns="http://schemas.openxmlformats.org/officeDocument/2006/extended-properties" xmlns:vt="http://schemas.openxmlformats.org/officeDocument/2006/docPropsVTypes">
  <TotalTime>1801</TotalTime>
  <Words>0</Words>
  <Application>Microsoft Office PowerPoint</Application>
  <PresentationFormat>Panorámica</PresentationFormat>
  <Paragraphs>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GERMAN VILLARREAL GOMEZ</dc:creator>
  <cp:lastModifiedBy>GERMAN VILLARREAL GOMEZ</cp:lastModifiedBy>
  <cp:revision>9</cp:revision>
  <dcterms:created xsi:type="dcterms:W3CDTF">2022-01-28T15:53:02Z</dcterms:created>
  <dcterms:modified xsi:type="dcterms:W3CDTF">2022-02-10T19:44:05Z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0x010100FCA8F9CC28794E43BBAD0DF1D4F92C32</vt:lpwstr>
  </property>
</Properties>
</file>

<file path=docProps/thumbnail.jpeg>
</file>